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684" r:id="rId4"/>
    <p:sldMasterId id="2147483696" r:id="rId5"/>
  </p:sldMasterIdLst>
  <p:notesMasterIdLst>
    <p:notesMasterId r:id="rId22"/>
  </p:notesMasterIdLst>
  <p:handoutMasterIdLst>
    <p:handoutMasterId r:id="rId23"/>
  </p:handoutMasterIdLst>
  <p:sldIdLst>
    <p:sldId id="281" r:id="rId6"/>
    <p:sldId id="317" r:id="rId7"/>
    <p:sldId id="318" r:id="rId8"/>
    <p:sldId id="319" r:id="rId9"/>
    <p:sldId id="331" r:id="rId10"/>
    <p:sldId id="261" r:id="rId11"/>
    <p:sldId id="285" r:id="rId12"/>
    <p:sldId id="333" r:id="rId13"/>
    <p:sldId id="334" r:id="rId14"/>
    <p:sldId id="335" r:id="rId15"/>
    <p:sldId id="336" r:id="rId16"/>
    <p:sldId id="332" r:id="rId17"/>
    <p:sldId id="338" r:id="rId18"/>
    <p:sldId id="337" r:id="rId19"/>
    <p:sldId id="266" r:id="rId20"/>
    <p:sldId id="256" r:id="rId21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93"/>
    <p:restoredTop sz="94667"/>
  </p:normalViewPr>
  <p:slideViewPr>
    <p:cSldViewPr snapToGrid="0">
      <p:cViewPr varScale="1">
        <p:scale>
          <a:sx n="261" d="100"/>
          <a:sy n="261" d="100"/>
        </p:scale>
        <p:origin x="1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7669F14-0200-2A68-F38F-B5283A4FC30D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9D76D9-764F-BA78-2445-EFADDA53B804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42CDD7-FE83-E926-3B1D-C14207481C84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AFF3D-EB16-51B4-6D69-837FB36358E8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89E4FBF7-1477-BD4B-ABDE-061EA0D99FEC}" type="slidenum">
              <a:t>‹#›</a:t>
            </a:fld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894686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E888CC-A1FE-8C34-87F1-665BDF36B0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27A116-7EB9-9F1D-F175-687C0BB3E598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GB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1B4A7D7B-306B-8860-F8A5-557DE7EC603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D484F5-7CB5-4C8A-E879-B0805B9341C4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DD95DB-C0EB-89CE-E6EE-3841558E6E85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335E83-D6F0-3FCE-C2BE-929349E7AED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8E2BB4A0-B145-1246-A0C1-B534948BCD4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414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GB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1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7884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7026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08656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12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40912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2507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14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85543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A2593-4CAD-FF29-715A-771D29E1663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20EE70F-B86C-C340-A222-69C1A241A69F}" type="slidenum">
              <a:t>15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25199D-086F-79EB-568B-C61A78B5C8A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2C47EE-D456-FEA4-B455-D9B9CE193E1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3E067-2EF8-2AF5-7E3A-81D8EAD0502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7DAAA432-676B-AE4E-8F1F-8CE1F798673F}" type="slidenum">
              <a:t>16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C88B41-2120-DC1C-B4FF-C16E90E9FB3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4FBCC9-E274-9520-E243-D0537A8F610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201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7482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4388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85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058E5B-B25A-A650-AA5F-5AA0A812063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FDC55344-6AE7-BC40-894C-EB4BE1D02D18}" type="slidenum">
              <a:t>6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687B39-106B-2BFF-042F-266302C7235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51A2ED-C61F-ACB8-A0C8-067A310566C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7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09780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0571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647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AE34D-A316-EC8A-1EB8-3B8DAB583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3379E-02E2-D6BA-A946-891168BE1F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69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49167-8E95-60A8-FFCF-06542FD66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C55599-BF14-32DD-1200-6AE5053284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49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DDE6EC-0C2D-F56D-7DEB-A1B9CF1981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94513" y="647700"/>
            <a:ext cx="2249487" cy="38989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5A6677-3129-70BF-0255-1F0DDFD69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463" y="647700"/>
            <a:ext cx="6597650" cy="38989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469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C27E0-2B5A-1522-757B-12DC0079B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54B04A-4F92-B6BC-553A-305854F53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B0218-14B7-6C86-5691-AB1078130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E7A35-2982-BA7F-FDDE-61740BA75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AFC10-BF9E-0C88-C068-FECF7C1CC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7D0F77E-D6D9-2B4B-B551-B1A6660C516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411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F10BA-D14F-59F4-8DC9-6D4C932BD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49C8F-9ED1-F65D-2B62-4927F2612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9E98-3BB9-3990-D65F-56E8ECD05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985A7-F5D8-7774-4C2B-243D9C6F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7DABC-EF1F-702C-B9D8-213E4A2F0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026457F-E601-9248-BF3A-D4B8D5737F7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4733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3B20B-08B0-C5F2-3964-AB34880C9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2AEC51-0CB3-24F9-434F-2B044C71A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02675-338E-603D-652B-C7C1486A7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71E0B-8EFC-FF6E-7F72-F9CA72F84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90668-77F6-6420-D5F8-A3912605A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A57AE8A-8AFB-614B-BA36-D6000FEC6D9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4703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542D4-EB62-2B61-54FB-8990C8896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F3810-6CD4-33E2-0F92-19DF128AFF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CF453-AEC6-D439-58E7-B4A87171E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48B7A-2EA8-6C23-8584-F4ADB3B2F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51D82-7365-B632-B983-920F49D5B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0A59A-83C2-2839-64CC-35F57D0D8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73A453-7BA8-F64F-B546-A267B7B1FB9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4771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92BCB-B589-5F5B-03D7-86F0B2857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29B99F-D93D-929E-E69A-719BE98FA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2D60-9DD2-8C06-01A9-0F801377B8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2D740C-0A48-68BF-3778-5FDA7BEC1F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2BA5B3-2442-65FA-B203-721222A75A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7088FF-9E14-60DE-9CA6-E654280F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BF2557-F554-E487-CF39-9494E4D78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6B0519-B434-48FA-0153-8B1458E2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86E52CE-330D-124F-BEC6-BD5B3CF7066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8211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17C95-54AD-FC7B-0B17-ECC6A9832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AA4115-F3DA-C0EC-4366-E6927D7CA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D2001-6CE9-C4AF-063F-BDE23A57B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A4238A-D04E-214C-BC9F-D9541E219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63A0295-AD8B-824A-8F4A-809398814AD3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73359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45F616-0755-A115-EE9D-C7F79CB2A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66D06D-7DB5-6E72-9CDC-2F18F2B2F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B2A8E-58EE-B470-EFE9-57D71B680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EFAE7DC-7EF5-6445-9356-5AF95126B9B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242082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7A406-A145-8099-F959-7A920B8B9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A87A8-E614-2410-2824-966E65342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5746E7-0154-B3A1-2057-F8B13812F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C5B988-E9EE-ACB9-BCB6-E7CB0C2AB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521F66-3169-D88A-27D2-A793B1EBB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DB7F9-9745-96F0-111C-32D511CF6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56817C-9CB1-CA4C-8838-7FAACB90267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3982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999A0-B4D8-B456-BBE2-F0E26DAA8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9C41F-2D66-0B61-094E-D11A44808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8331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AC485-A8B5-DDBE-A97C-AAF0ACB79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94D36E-7C30-857D-50EE-977DE748B4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EF8920-32BE-6290-7562-32DD3E4C7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850AFF-DF92-4BA0-83AD-B0DBFD4AB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BA2869-C161-4B39-3DBB-1930F059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40A900-17F9-ACE5-A9A8-07C5E91F6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2DFAA79-D1A0-034D-86EA-3A46947F580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5344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53217-864E-660A-57D7-F96419A2D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37E7B2-7ECF-F7BF-30D2-E7AEA53EB6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9401-9CBA-65D3-D7FE-FF1C26D1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1F75A-6898-5D61-F7DE-5F4CB1F16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4BC6F-C365-E1D9-0B9E-8A505C34B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7220B72-1F03-B445-BF53-E3899BCF51E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0006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2D5409-9937-3C91-8CCE-0C538ABDE8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99325" y="71438"/>
            <a:ext cx="2384425" cy="45434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403BBF-2D88-7DF0-7596-410BD77263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463" y="71438"/>
            <a:ext cx="7002462" cy="45434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5978A-FBFC-32EC-888B-309A6754F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53F54C-2171-DAB7-CF43-97E4638FF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FA57A-41CB-95C9-0D35-333D2B038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0AFDAD3-8408-D04D-A7F3-91C038D1B3E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9984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608A8-710A-BEBE-8E1C-DEB763FE44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EFF65-1DA7-1DE6-D13B-3D0EA60C5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8ABA3-834C-F470-8FC5-B1B6E73F6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B74E1-1210-6C5B-C07A-52A3F6130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4747-C454-4EE5-DEC2-D37762D08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149B42D-53AC-D147-936B-00048201986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6059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FF625-7304-BAC9-4D04-4F826B9D9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3D321-E96E-E9FD-34F7-5DE4A5843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7386A-6628-6AF6-78CF-488DCF5FF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688D4-E44F-11BB-835E-592601D8E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33711-2D8D-C579-0AE6-7745B9BB9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BEBCA37-BFE9-5B45-B6B5-02419B66C1C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29876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691B8-5C86-F224-892F-2FF0A07BA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0BC683-F76C-76F3-A92A-5FD8B2A23C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79161-C44D-1D19-ACC7-4FD78A7CC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6DA94-EFB0-45C6-CD1B-24D691D2E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598C0-4E46-DBD6-02DC-436C93959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6B19C57-1CD2-244D-85C6-3CCD6CD869B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55585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E58EA-813F-230A-E2C9-67DEEE6FB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FCB98-9F36-83AD-AF2B-72972C87EA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C594B-183C-1988-3031-1F38BE84F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74B19-A749-2890-D30C-05FEA8567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E89C6E-56DC-9D78-556D-FF5612752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B0B06-1822-46F5-DC30-6D7DE58CE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0C7E5B0-9324-704D-B8C8-9FD5F2BA6D3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259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C2B46-9294-BFDA-FF97-88F9FEB89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E8659-7143-CF4D-0B38-E3034772F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06E0D-DD14-AACF-84A7-EB96C87CB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E6BFEA-7676-F21A-20F1-56E8922B5A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54F4A5-3E62-E740-4DBD-FEAE8CE567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CDB6B7-2B84-3C98-9DDD-62D3B0DAD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0FF5CF-4D40-97E6-585C-D43552141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19C704-317C-8732-8D62-0E6A4B890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0E21BD7-C231-6944-BA6C-91C3D823E46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57038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69F23-FF1F-C183-5492-107E3A967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8C47F2-1F7D-B87B-F14E-A3F94319C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C9B8D5-43C0-3380-2CC0-BAECB3F86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2DA134-1721-A854-3CC7-35CFB450B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8D1BD3F-7840-9547-944D-DC75CC8FEC5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5142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5011EC-6C05-74AE-568D-80119BC17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76EE2B-EB11-224C-9BC3-749110994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46A4F-78B4-7B06-901F-E1D54A973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E6F016-70C7-5946-998B-74A4B54A6B2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5270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46811-BED3-BA8F-8FDF-7EB5C06F4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9671B-5660-B269-B5D7-7AEFE9380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0652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2C454-8FDD-35E0-2C0C-973ACE1AE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21AC7-EBBB-1934-CEB9-78A480E4D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3172E3-BB11-704B-915D-A95117882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8A1B2-315A-2AC7-42CB-07507F8BA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4CC980-90DC-A7BE-DD5F-A7860E72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F150B-A6C1-D61C-AE3B-01B4767B0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4452864-106F-3447-B3F8-3A8B34CB04B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91423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04FFE-6470-78B3-F1AD-723555C24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AE574E-A81D-A240-BF8F-8F5A9D6192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A9139-037D-EECE-072B-549A82454F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74499D-543A-952B-4986-1792E85D6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E135F-6CB7-189C-75E7-1CA0A449D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02C704-5BC9-D65D-09D8-091C7E1C7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C933707-C1A6-F44C-94CE-D6DD093E387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35956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C0A66-8ABB-5EBA-0D5A-C8288836E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0FBB92-56F7-CFC9-1EC2-DA7C7F826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9BFA5-F6C1-94ED-1515-780C9BAE8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F35BD-14C0-92CE-4092-7BBE521CD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BAA16-CE87-8197-31DA-F6A797181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C8008A5-FE14-034A-B587-30BF3B25AE33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3622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29D4CE-D3A8-2023-E54D-9C7CF5A2BA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99325" y="71438"/>
            <a:ext cx="2384425" cy="45434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169E1A-1925-BC1F-3945-1B685D353E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463" y="71438"/>
            <a:ext cx="7002462" cy="45434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B7411-80BE-C1D1-C623-F5B75FB50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2BC91-FA3F-B8FD-7810-7EEA0CBE1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039E7-C595-A700-A1BE-0227B4B95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88B6B5-EB7C-B243-9F11-1DF6DC39408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1799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F18D-6841-5426-A900-CD8BF68D30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73BE51-C481-7D28-A3F2-A59665752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D4725-9532-227D-363C-F83C0062E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EAE30-0E05-4872-0ACF-3012ABF3A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8B211-5BBB-F8D3-7CC0-85FFF32F8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6DF04C5-DC6A-A540-B0E3-1C53A1668E0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780631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DBC79-A53B-D907-E5E0-22450D84E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D6780-125F-A6F3-C2A5-D8A0B9407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1A7E6-F20F-C0A6-3120-E2F979DAC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96F7E-AC1D-4DAE-37F3-0636A0A9C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69CC4-FF32-0F0B-4D7A-4ACEC3A2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703753A-BF4A-A049-A0BC-B954D818B72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784165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7777-EDA0-E7DC-E53C-51EFCB844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03607-5A93-583A-5EFE-6BB9E326D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F04F6-3A66-9412-9552-BFBE29F99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05AB0-4A9C-B0F8-6E90-525E609A7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93658-77CB-C8B3-0782-2790A5546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52C5C2B-ED18-3044-8C17-F712EB1CCF9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198223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34E23-D7A8-3BE0-75DF-864F09EAD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7AB16-3E6C-6D29-0930-CD38559D43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03928-8294-588A-21CA-D5AC4CCC0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BD587E-6D64-1E4B-6CDC-5BE2FBE48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5072D0-B4C1-96EE-B24D-BBEC96DAF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234939-17F9-9907-16FD-5B094E558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ADE1833-BAF8-0D4B-BAF5-8324D207811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648208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2E73B-8EDD-C154-FE36-41B3EEB12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D0E158-6295-8B25-DB8D-661E042FC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10BBCD-332A-DF0F-7D03-1409849B2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EEA612-63A5-D7E8-8BD0-B931BAC66F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F5E894-F75B-FC68-2DD9-388CD1380F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4741D3-BCB7-0A71-576D-B749488BC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B20CAE-6E03-2A1B-3C81-A25ADEE9A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7DCFDC-DA31-9F20-845D-4E0588A01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15C1B3-389A-904F-8288-70D73B4B940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97887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5B305-EBDF-59F2-3953-B5C2818E6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EC6AE7-AC6D-3E41-7809-5963424F2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CAF4C8-F397-34C4-9743-E7BF05872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4CAAE9-0110-E980-E21F-0DEF1C664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A04A695-E8DB-8B41-90D2-4D74E7BA7A9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909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4053A-43DB-20FC-E5D6-003F95FB4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6CDC3-4DE1-CF28-2580-F6102C0EE3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4325" y="647700"/>
            <a:ext cx="3162300" cy="25987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ED9EBF-DAB3-445E-6B83-B8A78B6C5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99025" y="647700"/>
            <a:ext cx="3163888" cy="25987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5725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973217-AAC6-CCE9-4294-ADFFD5833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58C2DB-853C-AF46-A6EC-12EE1154C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55B913-BEC6-1447-2081-AF84B4062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ED2B842-406F-9B4A-914D-093D78A7F3C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20443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DE5BE-15B6-01F0-04A5-7C068FBAB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07EE1-D395-A629-DE57-28FA1C7E2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B33CE-C66A-8CE4-A8B1-98ED4FE1A3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52678-B11D-D19F-F1EC-31C16B3DB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C3CB8-812D-3714-409B-46B6C5788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97FC7-548B-A9C9-0D08-3D6133C56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D9C1C69-6D79-7C44-B117-C5FF197CA73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7622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74053-D58A-2FB6-0228-0812F8521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D6EE82-4F3A-7B50-9476-CCCA077D38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534034-4E06-C142-95F0-9CD9716FB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303C7-AFAB-4491-AAE0-E4494ACB8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B36ECA-89E8-DF11-CD9D-B50F7ABE6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62531-4DC7-B80B-DDD8-579CEF79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B54AF85-8E6C-2142-88ED-53B640A23D5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261859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CF71D-A168-A77B-BF43-12DF51F03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6E7E95-824C-B69C-4546-79B67DD06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0E1A4-F450-6D3E-1F09-3FF315903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8BD56-4DA6-BD0F-3BE5-AEBFB983B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DE0F4-0A2C-0DE8-91FE-C2AFE97E4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E307F7-3C69-F145-A855-C7C2F2DC261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34949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08DECE-5525-B723-5A0C-F4C37FF8F7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25425"/>
            <a:ext cx="2266950" cy="43894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1715C-D38C-1933-A28B-5A1838ACCB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25425"/>
            <a:ext cx="6653212" cy="43894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CF54D-CAC2-20B2-BE6E-4FD88F4BF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6FF86-AA27-3458-937F-5E1C1C560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0513F-183E-F8B2-078F-059ED9CA9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455F915-9402-9C47-92CE-68CB77E36BF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59616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1E692-BBE9-8F2B-559D-8C17E98AA3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CBDD1-4F47-2468-CEBA-754EDCC4D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A43BA-9F49-53D9-300E-1181CBAB3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BA81C-EB93-C245-8703-0CFC994A0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3B977-6653-EF2D-A04D-93887847D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E45C899-1CC1-5641-A820-DFE81E15490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77126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9F306-3BDA-5A6A-64EF-8BADA68E2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233CE-0E91-6B6B-122D-5233964D3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C2EA5-8579-37F6-842E-B61134791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07812-FC4A-7A49-CDC0-90B10EC69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32004-FE89-C0D0-1D68-88A89604D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B83881F-BF9C-F443-9F59-144E8942693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307245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3203A-E0CB-995E-B373-B55BBFFCD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343D1-4888-2BAE-885E-02DE0C9A5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7ABDF-B038-9AF5-35D0-BDC24019D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835AC-5CCF-B463-12EC-40633A629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F8206-0571-66B6-6410-4AA5D7CC1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C8A9985-D480-8A49-AAA4-4DD19C86E4D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646144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2302C-3379-CB2C-5CCB-9F0489DFF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0E0FB-0F82-E376-6937-FE3C9D8B02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BFE8C-61A2-286B-995A-6CFD7A6E3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5D9BE-F9C1-D0D4-06D1-8AD6F5AA3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8CAE25-81FD-4C07-E274-705C90CE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2A750-2CBB-A1E2-873E-8BD110700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2ED13F0-3C15-D644-AE6A-E50D7DFDC40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166737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F19C-23AC-CE64-8194-CB65A389A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18F127-1FED-2D16-0D74-922A4A66B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B4796D-7C0C-E038-CC1F-66ADCC8C98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C8D54F-1AD1-F013-F316-B00106AB2A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8DDDCD-A1C6-694C-743F-B196BDF312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72599-514E-BAE4-A001-B6518A59E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646C23-9229-A6DF-A5A1-37CD5ACF0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90E7B8-1168-CA03-43B7-36CB6A7AF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3185A50-DFC4-C34F-A3C2-DF23BAFF0D9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695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E0EDF-A61E-65E5-D05D-14D40E9E4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432342-2F9B-4F27-8236-839237603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DFA61-674B-78F5-008F-009F1CBDB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FA2980-F957-3291-ED81-CA640102BE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F3090E-13E5-2A1E-EF1F-6990BC71B4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1351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CDD53-1A4D-82B4-A288-2F85BDC63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A50C6-BC33-C834-DC74-08736254D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F7AEA3-1B12-BB28-2602-A74BF3489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86E4C-082D-AD15-761F-D7AFEDA29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24F752D-E555-E649-979F-D11FB25B603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632381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649BCF-19E9-3BC2-02F6-F55D4C841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BB8141-49F1-709D-4294-E73FD0667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012AE-C641-2419-8FF0-B3CA9D4B3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75AA468-2A59-4D4E-8A75-4362467B9CA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6025791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58862-0193-8277-75CF-2D3B71442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ABC34-D5C6-76EA-86A3-0C228E87C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76CCE-795F-0B0B-F342-2782AA782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D41520-F9FC-1B8D-082A-A6264F95F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EB58CD-BB7E-7CA5-3FC6-6FB86C8C6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22EA98-0604-E4C2-786B-83DE74936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750E676-1D2A-2343-85DB-0C2CBFA876A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328074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C3AC-3863-8827-38EE-9FDBB4590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CA6CF1-61DA-6D87-D5EF-41F30FBF29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02945-FEFE-5B36-DBA1-9A9904BDE7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646A29-D787-9CEE-B979-45261D79C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C15F8-E1B5-F623-9567-2969E4AB8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9C660-55FD-AAD3-E40B-3DCC6F8CA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849CC27-72B4-8440-ABFD-126F1C789B5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67209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06ED9-F1FA-BD5A-9752-6672F246A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7C2715-682E-924F-BC56-163689127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628BE-D768-EF2F-BC70-9AC32094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334C7-01BB-739F-F531-F711FE4FF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B10F6-FCF8-FFEC-1449-1B38CF6B2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3747FDE-9FB1-4E4D-B182-788A8A8C537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63720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9AB381-7C88-5CBF-883A-6C9B3370D2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25425"/>
            <a:ext cx="2266950" cy="43894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DAA104-97ED-F455-CBEF-7633DC7703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25425"/>
            <a:ext cx="6653212" cy="43894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86AA7-8D36-1ED9-95F6-8A75F347F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6ADFA-EE81-9CF4-532A-719876FFC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1FF962-08CB-A43D-8D56-640FCD677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4BBB30B-23FE-804F-B4E5-504777F1164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4179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BA2DA-5701-9D83-A5AE-613626193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05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58995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15351-3BAA-A04F-A547-2FD94115A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D767B-E037-D302-4768-660F67B05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395C35-B9F4-A790-B211-35D98419C3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4922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E5F37-55AB-ECBA-C711-AA3FFCBB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993F1C-FB74-3102-46E9-D3633CB520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C89178-E01F-A555-29F0-A7C7F00390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099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625A97-CB69-2D4D-FF43-6DD8877133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000" y="3888000"/>
            <a:ext cx="9000000" cy="658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>
            <a:noAutofit/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E12A60-2016-EF61-209B-74019878B0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84000" y="648000"/>
            <a:ext cx="6479640" cy="25988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857C92-B942-92C5-4BF7-BDD11F080BF0}"/>
              </a:ext>
            </a:extLst>
          </p:cNvPr>
          <p:cNvSpPr txBox="1"/>
          <p:nvPr/>
        </p:nvSpPr>
        <p:spPr>
          <a:xfrm>
            <a:off x="3998880" y="4596840"/>
            <a:ext cx="4392000" cy="79452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400" b="0" i="0" u="none" strike="noStrike" kern="1200" cap="none">
                <a:ln>
                  <a:noFill/>
                </a:ln>
                <a:latin typeface="TlwgTypewriter" pitchFamily="50"/>
                <a:ea typeface="DejaVu Sans" pitchFamily="2"/>
                <a:cs typeface="DejaVu Sans" pitchFamily="2"/>
              </a:rPr>
              <a:t>Instructor: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400" b="0" i="0" u="none" strike="noStrike" kern="1200" cap="none">
                <a:ln>
                  <a:noFill/>
                </a:ln>
                <a:latin typeface="TlwgTypewriter" pitchFamily="50"/>
                <a:ea typeface="DejaVu Sans" pitchFamily="2"/>
                <a:cs typeface="DejaVu Sans" pitchFamily="2"/>
              </a:rPr>
              <a:t>February 9-16. 2024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400" b="0" i="0" u="none" strike="noStrike" kern="1200" cap="none">
                <a:ln>
                  <a:noFill/>
                </a:ln>
                <a:latin typeface="TlwgTypewriter" pitchFamily="50"/>
                <a:ea typeface="DejaVu Sans" pitchFamily="2"/>
                <a:cs typeface="DejaVu Sans" pitchFamily="2"/>
              </a:rPr>
              <a:t>Centre for Data, Culture &amp; Society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675D089B-3420-0D8D-C75D-D11261506FFC}"/>
              </a:ext>
            </a:extLst>
          </p:cNvPr>
          <p:cNvSpPr/>
          <p:nvPr/>
        </p:nvSpPr>
        <p:spPr>
          <a:xfrm>
            <a:off x="25919" y="4628880"/>
            <a:ext cx="6120000" cy="180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E350A90-2D44-50DC-B8F7-F51CEB7DAB82}"/>
              </a:ext>
            </a:extLst>
          </p:cNvPr>
          <p:cNvSpPr/>
          <p:nvPr/>
        </p:nvSpPr>
        <p:spPr>
          <a:xfrm>
            <a:off x="3859200" y="5324400"/>
            <a:ext cx="624024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0B6B15A-2B8A-54E3-E587-5E9E21AE028D}"/>
              </a:ext>
            </a:extLst>
          </p:cNvPr>
          <p:cNvSpPr/>
          <p:nvPr/>
        </p:nvSpPr>
        <p:spPr>
          <a:xfrm>
            <a:off x="4044960" y="4944960"/>
            <a:ext cx="7200" cy="48744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lvl="0" algn="l" rtl="0" hangingPunct="0">
        <a:buNone/>
        <a:tabLst/>
        <a:defRPr lang="en-GB" sz="3200" b="1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8BA4E3-0CF5-D269-AA7C-801521344D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>
            <a:noAutofit/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C7E51-0CDA-895D-08FD-836B5394F4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>
            <a:normAutofit/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5"/>
            <a:r>
              <a:rPr lang="en-GB"/>
              <a:t>Sixth Outline Level</a:t>
            </a:r>
          </a:p>
          <a:p>
            <a:pPr lvl="6"/>
            <a:r>
              <a:rPr lang="en-GB"/>
              <a:t>Seventh Outline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E1B3C-C7D8-1CA5-679C-FD3B8756EF80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256000"/>
            <a:ext cx="1655999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4A3EB-F5DC-7970-5FC8-85CEE56957F2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2520000" y="5256000"/>
            <a:ext cx="468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28E0D-6647-37A6-B36C-AA403BB21B6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560000" y="5256000"/>
            <a:ext cx="162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fld id="{922B0424-E733-B240-A84C-BB3978CFE334}" type="slidenum">
              <a:t>‹#›</a:t>
            </a:fld>
            <a:endParaRPr lang="en-GB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350DDF1-3DCE-D8DF-5BCA-B341AD5D631D}"/>
              </a:ext>
            </a:extLst>
          </p:cNvPr>
          <p:cNvSpPr/>
          <p:nvPr/>
        </p:nvSpPr>
        <p:spPr>
          <a:xfrm>
            <a:off x="20880" y="607320"/>
            <a:ext cx="6120000" cy="180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3DE892B-4AC7-F1CA-2A90-3CF9C4B32AE0}"/>
              </a:ext>
            </a:extLst>
          </p:cNvPr>
          <p:cNvSpPr/>
          <p:nvPr/>
        </p:nvSpPr>
        <p:spPr>
          <a:xfrm>
            <a:off x="4430520" y="840960"/>
            <a:ext cx="567396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78F7774-18F1-FEB1-D65D-44EBBA08E36D}"/>
              </a:ext>
            </a:extLst>
          </p:cNvPr>
          <p:cNvSpPr/>
          <p:nvPr/>
        </p:nvSpPr>
        <p:spPr>
          <a:xfrm>
            <a:off x="9819720" y="474480"/>
            <a:ext cx="7200" cy="493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87B92A8-278A-BE07-BC27-9851079D83E8}"/>
              </a:ext>
            </a:extLst>
          </p:cNvPr>
          <p:cNvSpPr/>
          <p:nvPr/>
        </p:nvSpPr>
        <p:spPr>
          <a:xfrm>
            <a:off x="1900800" y="5204880"/>
            <a:ext cx="7465319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6FBCEDDF-6AB6-1B2D-C87A-75089F9AF28B}"/>
              </a:ext>
            </a:extLst>
          </p:cNvPr>
          <p:cNvSpPr/>
          <p:nvPr/>
        </p:nvSpPr>
        <p:spPr>
          <a:xfrm>
            <a:off x="9259920" y="4917240"/>
            <a:ext cx="7200" cy="34956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lvl="0" algn="l" rtl="0" hangingPunct="0">
        <a:buNone/>
        <a:tabLst/>
        <a:defRPr lang="en-GB" sz="3200" b="1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</p:titleStyle>
    <p:bodyStyle>
      <a:lvl1pPr lvl="0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  <a:lvl2pPr lvl="1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2pPr>
      <a:lvl3pPr lvl="2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3pPr>
      <a:lvl4pPr lvl="3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4pPr>
      <a:lvl5pPr lvl="4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5pPr>
      <a:lvl6pPr lvl="5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6pPr>
      <a:lvl7pPr lvl="6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A78BB9-217A-A73E-37E5-5624FB4D08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C55D0-7E51-0FCF-4C90-8B66673768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200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C9837-3505-80CC-0231-46D791E6EFA4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256000"/>
            <a:ext cx="1655999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EA3BF-9572-EA94-F324-5C00FA63561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2520000" y="5256000"/>
            <a:ext cx="468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8243E-CFB4-0B08-9339-A7134C880A1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560000" y="5256000"/>
            <a:ext cx="162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E595D4F1-89C3-2448-9998-3CE2C8E6A010}" type="slidenum">
              <a:t>‹#›</a:t>
            </a:fld>
            <a:endParaRPr lang="en-GB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1D326DB8-5BE4-5CCC-7689-E33654D48DC8}"/>
              </a:ext>
            </a:extLst>
          </p:cNvPr>
          <p:cNvSpPr/>
          <p:nvPr/>
        </p:nvSpPr>
        <p:spPr>
          <a:xfrm>
            <a:off x="20880" y="607320"/>
            <a:ext cx="6120000" cy="180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C56FA86-A16F-A73F-3A9E-BD1639F1392F}"/>
              </a:ext>
            </a:extLst>
          </p:cNvPr>
          <p:cNvSpPr/>
          <p:nvPr/>
        </p:nvSpPr>
        <p:spPr>
          <a:xfrm>
            <a:off x="4430520" y="840960"/>
            <a:ext cx="567396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26F16F63-B3EC-BB8B-0B19-7AD86E8C106C}"/>
              </a:ext>
            </a:extLst>
          </p:cNvPr>
          <p:cNvSpPr/>
          <p:nvPr/>
        </p:nvSpPr>
        <p:spPr>
          <a:xfrm>
            <a:off x="9819720" y="474480"/>
            <a:ext cx="7200" cy="493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79D481F-96A4-E48E-78AD-31D71AE861A8}"/>
              </a:ext>
            </a:extLst>
          </p:cNvPr>
          <p:cNvSpPr/>
          <p:nvPr/>
        </p:nvSpPr>
        <p:spPr>
          <a:xfrm>
            <a:off x="5644080" y="5194800"/>
            <a:ext cx="372204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C0B6C77F-5E19-7E6C-5E74-E38E30A24335}"/>
              </a:ext>
            </a:extLst>
          </p:cNvPr>
          <p:cNvSpPr/>
          <p:nvPr/>
        </p:nvSpPr>
        <p:spPr>
          <a:xfrm>
            <a:off x="9259920" y="4917240"/>
            <a:ext cx="7200" cy="34956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A59AE6-0536-5F31-01B3-365B5FBD3147}"/>
              </a:ext>
            </a:extLst>
          </p:cNvPr>
          <p:cNvSpPr/>
          <p:nvPr/>
        </p:nvSpPr>
        <p:spPr>
          <a:xfrm>
            <a:off x="974160" y="5194440"/>
            <a:ext cx="372204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599EE4C5-CA9A-5C98-2835-6D16B0AA7DAC}"/>
              </a:ext>
            </a:extLst>
          </p:cNvPr>
          <p:cNvSpPr/>
          <p:nvPr/>
        </p:nvSpPr>
        <p:spPr>
          <a:xfrm>
            <a:off x="4590000" y="4914000"/>
            <a:ext cx="7200" cy="34956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F58BE0F-E688-2DA1-369E-A690B6E85AAD}"/>
              </a:ext>
            </a:extLst>
          </p:cNvPr>
          <p:cNvSpPr/>
          <p:nvPr/>
        </p:nvSpPr>
        <p:spPr>
          <a:xfrm>
            <a:off x="5055480" y="1037159"/>
            <a:ext cx="10800" cy="37008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hangingPunct="0">
        <a:tabLst/>
        <a:defRPr lang="en-GB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4055504C-27F2-6E9E-6D52-55806A8BD081}"/>
              </a:ext>
            </a:extLst>
          </p:cNvPr>
          <p:cNvSpPr/>
          <p:nvPr/>
        </p:nvSpPr>
        <p:spPr>
          <a:xfrm>
            <a:off x="0" y="179280"/>
            <a:ext cx="4149719" cy="416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528" h="1159">
                <a:moveTo>
                  <a:pt x="0" y="0"/>
                </a:moveTo>
                <a:lnTo>
                  <a:pt x="11528" y="0"/>
                </a:lnTo>
                <a:lnTo>
                  <a:pt x="11528" y="1159"/>
                </a:lnTo>
                <a:lnTo>
                  <a:pt x="0" y="1159"/>
                </a:lnTo>
                <a:close/>
              </a:path>
            </a:pathLst>
          </a:custGeom>
          <a:solidFill>
            <a:srgbClr val="F2C02C"/>
          </a:solidFill>
          <a:ln cap="flat">
            <a:noFill/>
            <a:prstDash val="solid"/>
          </a:ln>
        </p:spPr>
        <p:txBody>
          <a:bodyPr wrap="none" lIns="90000" tIns="45000" rIns="90000" bIns="450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F2281D1F-6D8B-1302-6C5B-C6793BE1CF26}"/>
              </a:ext>
            </a:extLst>
          </p:cNvPr>
          <p:cNvSpPr/>
          <p:nvPr/>
        </p:nvSpPr>
        <p:spPr>
          <a:xfrm>
            <a:off x="788040" y="1495800"/>
            <a:ext cx="8495280" cy="36460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599" h="10129">
                <a:moveTo>
                  <a:pt x="0" y="0"/>
                </a:moveTo>
                <a:lnTo>
                  <a:pt x="23599" y="0"/>
                </a:lnTo>
                <a:lnTo>
                  <a:pt x="23599" y="10129"/>
                </a:lnTo>
                <a:lnTo>
                  <a:pt x="0" y="10129"/>
                </a:lnTo>
                <a:close/>
              </a:path>
            </a:pathLst>
          </a:custGeom>
          <a:solidFill>
            <a:srgbClr val="F2C02C"/>
          </a:solidFill>
          <a:ln cap="flat">
            <a:noFill/>
            <a:prstDash val="solid"/>
          </a:ln>
        </p:spPr>
        <p:txBody>
          <a:bodyPr wrap="none" lIns="90000" tIns="45000" rIns="90000" bIns="450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4B9205FE-A2C9-5352-A677-4DFBCD7558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>
            <a:noAutofit/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032E83-42D7-96C9-1281-251123EFB0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>
            <a:normAutofit/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5"/>
            <a:r>
              <a:rPr lang="en-GB"/>
              <a:t>Sixth Outline Level</a:t>
            </a:r>
          </a:p>
          <a:p>
            <a:pPr lvl="6"/>
            <a:r>
              <a:rPr lang="en-GB"/>
              <a:t>Seventh Outline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596FDFA-A80D-99F1-83B9-AA08169DE1C4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EBE8505-E5CB-83C2-333B-2ECD86BA1358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1BEEC77-D239-A6BD-EC67-16C2BCE6A8E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fld id="{06AC7134-232D-A24A-9057-2F26B80659F9}" type="slidenum">
              <a:t>‹#›</a:t>
            </a:fld>
            <a:endParaRPr lang="en-GB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5B5A6B0-8069-8014-1BF5-F20CB295FF7A}"/>
              </a:ext>
            </a:extLst>
          </p:cNvPr>
          <p:cNvSpPr/>
          <p:nvPr/>
        </p:nvSpPr>
        <p:spPr>
          <a:xfrm>
            <a:off x="320400" y="667080"/>
            <a:ext cx="167040" cy="41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5" h="117">
                <a:moveTo>
                  <a:pt x="233" y="117"/>
                </a:moveTo>
                <a:lnTo>
                  <a:pt x="407" y="117"/>
                </a:lnTo>
                <a:lnTo>
                  <a:pt x="413" y="117"/>
                </a:lnTo>
                <a:lnTo>
                  <a:pt x="419" y="116"/>
                </a:lnTo>
                <a:lnTo>
                  <a:pt x="424" y="114"/>
                </a:lnTo>
                <a:lnTo>
                  <a:pt x="430" y="112"/>
                </a:lnTo>
                <a:lnTo>
                  <a:pt x="435" y="110"/>
                </a:lnTo>
                <a:lnTo>
                  <a:pt x="439" y="107"/>
                </a:lnTo>
                <a:lnTo>
                  <a:pt x="444" y="103"/>
                </a:lnTo>
                <a:lnTo>
                  <a:pt x="448" y="100"/>
                </a:lnTo>
                <a:lnTo>
                  <a:pt x="452" y="95"/>
                </a:lnTo>
                <a:lnTo>
                  <a:pt x="455" y="91"/>
                </a:lnTo>
                <a:lnTo>
                  <a:pt x="458" y="86"/>
                </a:lnTo>
                <a:lnTo>
                  <a:pt x="460" y="81"/>
                </a:lnTo>
                <a:lnTo>
                  <a:pt x="462" y="76"/>
                </a:lnTo>
                <a:lnTo>
                  <a:pt x="464" y="70"/>
                </a:lnTo>
                <a:lnTo>
                  <a:pt x="465" y="64"/>
                </a:lnTo>
                <a:lnTo>
                  <a:pt x="465" y="58"/>
                </a:lnTo>
                <a:lnTo>
                  <a:pt x="465" y="52"/>
                </a:lnTo>
                <a:lnTo>
                  <a:pt x="464" y="46"/>
                </a:lnTo>
                <a:lnTo>
                  <a:pt x="462" y="41"/>
                </a:lnTo>
                <a:lnTo>
                  <a:pt x="460" y="35"/>
                </a:lnTo>
                <a:lnTo>
                  <a:pt x="458" y="30"/>
                </a:lnTo>
                <a:lnTo>
                  <a:pt x="455" y="25"/>
                </a:lnTo>
                <a:lnTo>
                  <a:pt x="452" y="21"/>
                </a:lnTo>
                <a:lnTo>
                  <a:pt x="448" y="17"/>
                </a:lnTo>
                <a:lnTo>
                  <a:pt x="444" y="13"/>
                </a:lnTo>
                <a:lnTo>
                  <a:pt x="439" y="10"/>
                </a:lnTo>
                <a:lnTo>
                  <a:pt x="435" y="7"/>
                </a:lnTo>
                <a:lnTo>
                  <a:pt x="430" y="4"/>
                </a:lnTo>
                <a:lnTo>
                  <a:pt x="424" y="3"/>
                </a:lnTo>
                <a:lnTo>
                  <a:pt x="419" y="1"/>
                </a:lnTo>
                <a:lnTo>
                  <a:pt x="413" y="0"/>
                </a:lnTo>
                <a:lnTo>
                  <a:pt x="407" y="0"/>
                </a:lnTo>
                <a:lnTo>
                  <a:pt x="58" y="0"/>
                </a:lnTo>
                <a:lnTo>
                  <a:pt x="52" y="0"/>
                </a:lnTo>
                <a:lnTo>
                  <a:pt x="46" y="1"/>
                </a:lnTo>
                <a:lnTo>
                  <a:pt x="41" y="3"/>
                </a:lnTo>
                <a:lnTo>
                  <a:pt x="35" y="4"/>
                </a:lnTo>
                <a:lnTo>
                  <a:pt x="30" y="7"/>
                </a:lnTo>
                <a:lnTo>
                  <a:pt x="26" y="10"/>
                </a:lnTo>
                <a:lnTo>
                  <a:pt x="21" y="13"/>
                </a:lnTo>
                <a:lnTo>
                  <a:pt x="17" y="17"/>
                </a:lnTo>
                <a:lnTo>
                  <a:pt x="13" y="21"/>
                </a:lnTo>
                <a:lnTo>
                  <a:pt x="10" y="25"/>
                </a:lnTo>
                <a:lnTo>
                  <a:pt x="7" y="30"/>
                </a:lnTo>
                <a:lnTo>
                  <a:pt x="5" y="35"/>
                </a:lnTo>
                <a:lnTo>
                  <a:pt x="3" y="41"/>
                </a:lnTo>
                <a:lnTo>
                  <a:pt x="1" y="46"/>
                </a:lnTo>
                <a:lnTo>
                  <a:pt x="0" y="52"/>
                </a:lnTo>
                <a:lnTo>
                  <a:pt x="0" y="58"/>
                </a:lnTo>
                <a:lnTo>
                  <a:pt x="0" y="64"/>
                </a:lnTo>
                <a:lnTo>
                  <a:pt x="1" y="70"/>
                </a:lnTo>
                <a:lnTo>
                  <a:pt x="3" y="76"/>
                </a:lnTo>
                <a:lnTo>
                  <a:pt x="5" y="81"/>
                </a:lnTo>
                <a:lnTo>
                  <a:pt x="7" y="86"/>
                </a:lnTo>
                <a:lnTo>
                  <a:pt x="10" y="91"/>
                </a:lnTo>
                <a:lnTo>
                  <a:pt x="13" y="95"/>
                </a:lnTo>
                <a:lnTo>
                  <a:pt x="17" y="100"/>
                </a:lnTo>
                <a:lnTo>
                  <a:pt x="21" y="103"/>
                </a:lnTo>
                <a:lnTo>
                  <a:pt x="26" y="107"/>
                </a:lnTo>
                <a:lnTo>
                  <a:pt x="30" y="110"/>
                </a:lnTo>
                <a:lnTo>
                  <a:pt x="35" y="112"/>
                </a:lnTo>
                <a:lnTo>
                  <a:pt x="41" y="114"/>
                </a:lnTo>
                <a:lnTo>
                  <a:pt x="46" y="116"/>
                </a:lnTo>
                <a:lnTo>
                  <a:pt x="52" y="117"/>
                </a:lnTo>
                <a:lnTo>
                  <a:pt x="58" y="117"/>
                </a:lnTo>
                <a:close/>
              </a:path>
            </a:pathLst>
          </a:custGeom>
          <a:noFill/>
          <a:ln w="28800" cap="rnd">
            <a:solidFill>
              <a:srgbClr val="FFFFFF"/>
            </a:solidFill>
            <a:prstDash val="solid"/>
            <a:round/>
          </a:ln>
        </p:spPr>
        <p:txBody>
          <a:bodyPr wrap="none" lIns="104400" tIns="59400" rIns="104400" bIns="59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BAFB25E-D940-0262-8053-3AF11E32BF16}"/>
              </a:ext>
            </a:extLst>
          </p:cNvPr>
          <p:cNvSpPr/>
          <p:nvPr/>
        </p:nvSpPr>
        <p:spPr>
          <a:xfrm>
            <a:off x="336600" y="708480"/>
            <a:ext cx="134640" cy="414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75" h="116">
                <a:moveTo>
                  <a:pt x="188" y="116"/>
                </a:moveTo>
                <a:lnTo>
                  <a:pt x="317" y="116"/>
                </a:lnTo>
                <a:lnTo>
                  <a:pt x="323" y="116"/>
                </a:lnTo>
                <a:lnTo>
                  <a:pt x="329" y="115"/>
                </a:lnTo>
                <a:lnTo>
                  <a:pt x="334" y="113"/>
                </a:lnTo>
                <a:lnTo>
                  <a:pt x="340" y="111"/>
                </a:lnTo>
                <a:lnTo>
                  <a:pt x="345" y="109"/>
                </a:lnTo>
                <a:lnTo>
                  <a:pt x="349" y="106"/>
                </a:lnTo>
                <a:lnTo>
                  <a:pt x="354" y="103"/>
                </a:lnTo>
                <a:lnTo>
                  <a:pt x="358" y="99"/>
                </a:lnTo>
                <a:lnTo>
                  <a:pt x="362" y="95"/>
                </a:lnTo>
                <a:lnTo>
                  <a:pt x="365" y="90"/>
                </a:lnTo>
                <a:lnTo>
                  <a:pt x="368" y="86"/>
                </a:lnTo>
                <a:lnTo>
                  <a:pt x="370" y="81"/>
                </a:lnTo>
                <a:lnTo>
                  <a:pt x="372" y="75"/>
                </a:lnTo>
                <a:lnTo>
                  <a:pt x="374" y="70"/>
                </a:lnTo>
                <a:lnTo>
                  <a:pt x="375" y="64"/>
                </a:lnTo>
                <a:lnTo>
                  <a:pt x="375" y="58"/>
                </a:lnTo>
                <a:lnTo>
                  <a:pt x="375" y="58"/>
                </a:lnTo>
                <a:lnTo>
                  <a:pt x="375" y="52"/>
                </a:lnTo>
                <a:lnTo>
                  <a:pt x="374" y="46"/>
                </a:lnTo>
                <a:lnTo>
                  <a:pt x="372" y="41"/>
                </a:lnTo>
                <a:lnTo>
                  <a:pt x="370" y="35"/>
                </a:lnTo>
                <a:lnTo>
                  <a:pt x="368" y="30"/>
                </a:lnTo>
                <a:lnTo>
                  <a:pt x="365" y="26"/>
                </a:lnTo>
                <a:lnTo>
                  <a:pt x="362" y="21"/>
                </a:lnTo>
                <a:lnTo>
                  <a:pt x="358" y="17"/>
                </a:lnTo>
                <a:lnTo>
                  <a:pt x="354" y="13"/>
                </a:lnTo>
                <a:lnTo>
                  <a:pt x="349" y="10"/>
                </a:lnTo>
                <a:lnTo>
                  <a:pt x="345" y="7"/>
                </a:lnTo>
                <a:lnTo>
                  <a:pt x="340" y="5"/>
                </a:lnTo>
                <a:lnTo>
                  <a:pt x="334" y="3"/>
                </a:lnTo>
                <a:lnTo>
                  <a:pt x="329" y="1"/>
                </a:lnTo>
                <a:lnTo>
                  <a:pt x="323" y="0"/>
                </a:lnTo>
                <a:lnTo>
                  <a:pt x="317" y="0"/>
                </a:lnTo>
                <a:lnTo>
                  <a:pt x="58" y="0"/>
                </a:lnTo>
                <a:lnTo>
                  <a:pt x="52" y="0"/>
                </a:lnTo>
                <a:lnTo>
                  <a:pt x="46" y="1"/>
                </a:lnTo>
                <a:lnTo>
                  <a:pt x="41" y="3"/>
                </a:lnTo>
                <a:lnTo>
                  <a:pt x="35" y="5"/>
                </a:lnTo>
                <a:lnTo>
                  <a:pt x="30" y="7"/>
                </a:lnTo>
                <a:lnTo>
                  <a:pt x="26" y="10"/>
                </a:lnTo>
                <a:lnTo>
                  <a:pt x="21" y="13"/>
                </a:lnTo>
                <a:lnTo>
                  <a:pt x="17" y="17"/>
                </a:lnTo>
                <a:lnTo>
                  <a:pt x="13" y="21"/>
                </a:lnTo>
                <a:lnTo>
                  <a:pt x="10" y="26"/>
                </a:lnTo>
                <a:lnTo>
                  <a:pt x="7" y="30"/>
                </a:lnTo>
                <a:lnTo>
                  <a:pt x="5" y="35"/>
                </a:lnTo>
                <a:lnTo>
                  <a:pt x="3" y="41"/>
                </a:lnTo>
                <a:lnTo>
                  <a:pt x="1" y="46"/>
                </a:lnTo>
                <a:lnTo>
                  <a:pt x="0" y="52"/>
                </a:lnTo>
                <a:lnTo>
                  <a:pt x="0" y="58"/>
                </a:lnTo>
                <a:lnTo>
                  <a:pt x="0" y="58"/>
                </a:lnTo>
                <a:lnTo>
                  <a:pt x="0" y="64"/>
                </a:lnTo>
                <a:lnTo>
                  <a:pt x="1" y="70"/>
                </a:lnTo>
                <a:lnTo>
                  <a:pt x="3" y="75"/>
                </a:lnTo>
                <a:lnTo>
                  <a:pt x="5" y="81"/>
                </a:lnTo>
                <a:lnTo>
                  <a:pt x="7" y="86"/>
                </a:lnTo>
                <a:lnTo>
                  <a:pt x="10" y="90"/>
                </a:lnTo>
                <a:lnTo>
                  <a:pt x="13" y="95"/>
                </a:lnTo>
                <a:lnTo>
                  <a:pt x="17" y="99"/>
                </a:lnTo>
                <a:lnTo>
                  <a:pt x="21" y="103"/>
                </a:lnTo>
                <a:lnTo>
                  <a:pt x="26" y="106"/>
                </a:lnTo>
                <a:lnTo>
                  <a:pt x="30" y="109"/>
                </a:lnTo>
                <a:lnTo>
                  <a:pt x="35" y="111"/>
                </a:lnTo>
                <a:lnTo>
                  <a:pt x="41" y="113"/>
                </a:lnTo>
                <a:lnTo>
                  <a:pt x="46" y="115"/>
                </a:lnTo>
                <a:lnTo>
                  <a:pt x="52" y="116"/>
                </a:lnTo>
                <a:lnTo>
                  <a:pt x="58" y="116"/>
                </a:lnTo>
                <a:close/>
              </a:path>
            </a:pathLst>
          </a:custGeom>
          <a:noFill/>
          <a:ln w="28800" cap="rnd">
            <a:solidFill>
              <a:srgbClr val="FFFFFF"/>
            </a:solidFill>
            <a:prstDash val="solid"/>
            <a:round/>
          </a:ln>
        </p:spPr>
        <p:txBody>
          <a:bodyPr wrap="none" lIns="104400" tIns="59400" rIns="104400" bIns="59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Straight Connector 10">
            <a:extLst>
              <a:ext uri="{FF2B5EF4-FFF2-40B4-BE49-F238E27FC236}">
                <a16:creationId xmlns:a16="http://schemas.microsoft.com/office/drawing/2014/main" id="{824FBBB5-6DE8-17D4-30E5-947FD12599C9}"/>
              </a:ext>
            </a:extLst>
          </p:cNvPr>
          <p:cNvSpPr/>
          <p:nvPr/>
        </p:nvSpPr>
        <p:spPr>
          <a:xfrm>
            <a:off x="404280" y="79560"/>
            <a:ext cx="0" cy="61200"/>
          </a:xfrm>
          <a:prstGeom prst="line">
            <a:avLst/>
          </a:prstGeom>
          <a:noFill/>
          <a:ln w="28800" cap="rnd">
            <a:solidFill>
              <a:srgbClr val="FFFFFF"/>
            </a:solidFill>
            <a:prstDash val="solid"/>
            <a:round/>
          </a:ln>
        </p:spPr>
        <p:txBody>
          <a:bodyPr wrap="none" lIns="104400" tIns="59400" rIns="104400" bIns="59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lvl="0" algn="ctr" rtl="0" hangingPunct="0">
        <a:buNone/>
        <a:tabLst/>
        <a:defRPr lang="en-GB" sz="3200" b="1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1pPr>
    </p:titleStyle>
    <p:bodyStyle>
      <a:lvl1pPr lvl="0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1pPr>
      <a:lvl2pPr lvl="1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2pPr>
      <a:lvl3pPr lvl="2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3pPr>
      <a:lvl4pPr lvl="3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4pPr>
      <a:lvl5pPr lvl="4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5pPr>
      <a:lvl6pPr lvl="5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6pPr>
      <a:lvl7pPr lvl="6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544A9856-47C4-FDC1-5637-05AF6FC631E1}"/>
              </a:ext>
            </a:extLst>
          </p:cNvPr>
          <p:cNvSpPr/>
          <p:nvPr/>
        </p:nvSpPr>
        <p:spPr>
          <a:xfrm>
            <a:off x="571680" y="261360"/>
            <a:ext cx="8935560" cy="51462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4822" h="14296">
                <a:moveTo>
                  <a:pt x="0" y="0"/>
                </a:moveTo>
                <a:lnTo>
                  <a:pt x="24822" y="0"/>
                </a:lnTo>
                <a:lnTo>
                  <a:pt x="24822" y="14296"/>
                </a:lnTo>
                <a:lnTo>
                  <a:pt x="0" y="14296"/>
                </a:lnTo>
                <a:close/>
              </a:path>
            </a:pathLst>
          </a:custGeom>
          <a:solidFill>
            <a:srgbClr val="F2C02C"/>
          </a:solidFill>
          <a:ln cap="flat">
            <a:noFill/>
            <a:prstDash val="solid"/>
          </a:ln>
        </p:spPr>
        <p:txBody>
          <a:bodyPr wrap="none" lIns="90000" tIns="45000" rIns="90000" bIns="450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60D3AAC2-45C4-A53B-8372-B7A0BBD6DB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6392E1-FDEE-7078-0665-761CC3AC95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6CFCC1-15DD-C28B-1485-6E9EE615C3B3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14E2BB-78FB-500B-EFB2-61B96B4BA68F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D09A76-37BE-DA06-5337-8C3F2775D2D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0B748557-9CFF-4540-9993-5EF043824FD0}" type="slidenum">
              <a:t>‹#›</a:t>
            </a:fld>
            <a:endParaRPr lang="en-GB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50BBB3C9-C6D5-DAC1-8454-65F629A35A04}"/>
              </a:ext>
            </a:extLst>
          </p:cNvPr>
          <p:cNvSpPr/>
          <p:nvPr/>
        </p:nvSpPr>
        <p:spPr>
          <a:xfrm>
            <a:off x="1153080" y="3584520"/>
            <a:ext cx="1193040" cy="1436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15" h="3992">
                <a:moveTo>
                  <a:pt x="1657" y="0"/>
                </a:moveTo>
                <a:lnTo>
                  <a:pt x="1657" y="0"/>
                </a:lnTo>
                <a:lnTo>
                  <a:pt x="1657" y="0"/>
                </a:lnTo>
                <a:lnTo>
                  <a:pt x="1545" y="3"/>
                </a:lnTo>
                <a:lnTo>
                  <a:pt x="1436" y="13"/>
                </a:lnTo>
                <a:lnTo>
                  <a:pt x="1331" y="30"/>
                </a:lnTo>
                <a:lnTo>
                  <a:pt x="1228" y="54"/>
                </a:lnTo>
                <a:lnTo>
                  <a:pt x="1127" y="85"/>
                </a:lnTo>
                <a:lnTo>
                  <a:pt x="1027" y="123"/>
                </a:lnTo>
                <a:lnTo>
                  <a:pt x="928" y="169"/>
                </a:lnTo>
                <a:lnTo>
                  <a:pt x="829" y="222"/>
                </a:lnTo>
                <a:lnTo>
                  <a:pt x="733" y="281"/>
                </a:lnTo>
                <a:lnTo>
                  <a:pt x="644" y="344"/>
                </a:lnTo>
                <a:lnTo>
                  <a:pt x="561" y="411"/>
                </a:lnTo>
                <a:lnTo>
                  <a:pt x="483" y="484"/>
                </a:lnTo>
                <a:lnTo>
                  <a:pt x="411" y="561"/>
                </a:lnTo>
                <a:lnTo>
                  <a:pt x="344" y="644"/>
                </a:lnTo>
                <a:lnTo>
                  <a:pt x="281" y="733"/>
                </a:lnTo>
                <a:lnTo>
                  <a:pt x="222" y="829"/>
                </a:lnTo>
                <a:lnTo>
                  <a:pt x="169" y="928"/>
                </a:lnTo>
                <a:lnTo>
                  <a:pt x="123" y="1027"/>
                </a:lnTo>
                <a:lnTo>
                  <a:pt x="85" y="1127"/>
                </a:lnTo>
                <a:lnTo>
                  <a:pt x="54" y="1228"/>
                </a:lnTo>
                <a:lnTo>
                  <a:pt x="30" y="1331"/>
                </a:lnTo>
                <a:lnTo>
                  <a:pt x="13" y="1436"/>
                </a:lnTo>
                <a:lnTo>
                  <a:pt x="3" y="1545"/>
                </a:lnTo>
                <a:lnTo>
                  <a:pt x="0" y="1658"/>
                </a:lnTo>
                <a:lnTo>
                  <a:pt x="0" y="1658"/>
                </a:lnTo>
                <a:lnTo>
                  <a:pt x="0" y="1658"/>
                </a:lnTo>
                <a:lnTo>
                  <a:pt x="3" y="1770"/>
                </a:lnTo>
                <a:lnTo>
                  <a:pt x="13" y="1878"/>
                </a:lnTo>
                <a:lnTo>
                  <a:pt x="30" y="1983"/>
                </a:lnTo>
                <a:lnTo>
                  <a:pt x="54" y="2086"/>
                </a:lnTo>
                <a:lnTo>
                  <a:pt x="85" y="2187"/>
                </a:lnTo>
                <a:lnTo>
                  <a:pt x="123" y="2286"/>
                </a:lnTo>
                <a:lnTo>
                  <a:pt x="169" y="2385"/>
                </a:lnTo>
                <a:lnTo>
                  <a:pt x="222" y="2484"/>
                </a:lnTo>
                <a:lnTo>
                  <a:pt x="281" y="2580"/>
                </a:lnTo>
                <a:lnTo>
                  <a:pt x="344" y="2669"/>
                </a:lnTo>
                <a:lnTo>
                  <a:pt x="411" y="2752"/>
                </a:lnTo>
                <a:lnTo>
                  <a:pt x="483" y="2829"/>
                </a:lnTo>
                <a:lnTo>
                  <a:pt x="561" y="2902"/>
                </a:lnTo>
                <a:lnTo>
                  <a:pt x="644" y="2969"/>
                </a:lnTo>
                <a:lnTo>
                  <a:pt x="733" y="3032"/>
                </a:lnTo>
                <a:lnTo>
                  <a:pt x="829" y="3091"/>
                </a:lnTo>
                <a:lnTo>
                  <a:pt x="898" y="3129"/>
                </a:lnTo>
                <a:lnTo>
                  <a:pt x="966" y="3162"/>
                </a:lnTo>
                <a:lnTo>
                  <a:pt x="1036" y="3192"/>
                </a:lnTo>
                <a:lnTo>
                  <a:pt x="1110" y="3220"/>
                </a:lnTo>
                <a:lnTo>
                  <a:pt x="1110" y="3222"/>
                </a:lnTo>
                <a:lnTo>
                  <a:pt x="1110" y="3797"/>
                </a:lnTo>
                <a:lnTo>
                  <a:pt x="1111" y="3817"/>
                </a:lnTo>
                <a:lnTo>
                  <a:pt x="1114" y="3836"/>
                </a:lnTo>
                <a:lnTo>
                  <a:pt x="1119" y="3855"/>
                </a:lnTo>
                <a:lnTo>
                  <a:pt x="1125" y="3873"/>
                </a:lnTo>
                <a:lnTo>
                  <a:pt x="1133" y="3890"/>
                </a:lnTo>
                <a:lnTo>
                  <a:pt x="1143" y="3906"/>
                </a:lnTo>
                <a:lnTo>
                  <a:pt x="1154" y="3921"/>
                </a:lnTo>
                <a:lnTo>
                  <a:pt x="1167" y="3935"/>
                </a:lnTo>
                <a:lnTo>
                  <a:pt x="1181" y="3947"/>
                </a:lnTo>
                <a:lnTo>
                  <a:pt x="1196" y="3959"/>
                </a:lnTo>
                <a:lnTo>
                  <a:pt x="1212" y="3968"/>
                </a:lnTo>
                <a:lnTo>
                  <a:pt x="1229" y="3976"/>
                </a:lnTo>
                <a:lnTo>
                  <a:pt x="1247" y="3983"/>
                </a:lnTo>
                <a:lnTo>
                  <a:pt x="1266" y="3988"/>
                </a:lnTo>
                <a:lnTo>
                  <a:pt x="1285" y="3991"/>
                </a:lnTo>
                <a:lnTo>
                  <a:pt x="1305" y="3992"/>
                </a:lnTo>
                <a:lnTo>
                  <a:pt x="2010" y="3992"/>
                </a:lnTo>
                <a:lnTo>
                  <a:pt x="2030" y="3991"/>
                </a:lnTo>
                <a:lnTo>
                  <a:pt x="2049" y="3988"/>
                </a:lnTo>
                <a:lnTo>
                  <a:pt x="2068" y="3983"/>
                </a:lnTo>
                <a:lnTo>
                  <a:pt x="2086" y="3976"/>
                </a:lnTo>
                <a:lnTo>
                  <a:pt x="2103" y="3968"/>
                </a:lnTo>
                <a:lnTo>
                  <a:pt x="2119" y="3959"/>
                </a:lnTo>
                <a:lnTo>
                  <a:pt x="2134" y="3947"/>
                </a:lnTo>
                <a:lnTo>
                  <a:pt x="2148" y="3935"/>
                </a:lnTo>
                <a:lnTo>
                  <a:pt x="2160" y="3921"/>
                </a:lnTo>
                <a:lnTo>
                  <a:pt x="2172" y="3906"/>
                </a:lnTo>
                <a:lnTo>
                  <a:pt x="2181" y="3890"/>
                </a:lnTo>
                <a:lnTo>
                  <a:pt x="2190" y="3873"/>
                </a:lnTo>
                <a:lnTo>
                  <a:pt x="2196" y="3855"/>
                </a:lnTo>
                <a:lnTo>
                  <a:pt x="2201" y="3836"/>
                </a:lnTo>
                <a:lnTo>
                  <a:pt x="2204" y="3817"/>
                </a:lnTo>
                <a:lnTo>
                  <a:pt x="2205" y="3797"/>
                </a:lnTo>
                <a:lnTo>
                  <a:pt x="2205" y="3222"/>
                </a:lnTo>
                <a:lnTo>
                  <a:pt x="2205" y="3220"/>
                </a:lnTo>
                <a:lnTo>
                  <a:pt x="2205" y="3220"/>
                </a:lnTo>
                <a:lnTo>
                  <a:pt x="2279" y="3192"/>
                </a:lnTo>
                <a:lnTo>
                  <a:pt x="2349" y="3162"/>
                </a:lnTo>
                <a:lnTo>
                  <a:pt x="2417" y="3129"/>
                </a:lnTo>
                <a:lnTo>
                  <a:pt x="2486" y="3091"/>
                </a:lnTo>
                <a:lnTo>
                  <a:pt x="2582" y="3032"/>
                </a:lnTo>
                <a:lnTo>
                  <a:pt x="2671" y="2969"/>
                </a:lnTo>
                <a:lnTo>
                  <a:pt x="2754" y="2902"/>
                </a:lnTo>
                <a:lnTo>
                  <a:pt x="2831" y="2830"/>
                </a:lnTo>
                <a:lnTo>
                  <a:pt x="2904" y="2752"/>
                </a:lnTo>
                <a:lnTo>
                  <a:pt x="2971" y="2670"/>
                </a:lnTo>
                <a:lnTo>
                  <a:pt x="3034" y="2580"/>
                </a:lnTo>
                <a:lnTo>
                  <a:pt x="3093" y="2485"/>
                </a:lnTo>
                <a:lnTo>
                  <a:pt x="3146" y="2386"/>
                </a:lnTo>
                <a:lnTo>
                  <a:pt x="3192" y="2287"/>
                </a:lnTo>
                <a:lnTo>
                  <a:pt x="3230" y="2187"/>
                </a:lnTo>
                <a:lnTo>
                  <a:pt x="3261" y="2086"/>
                </a:lnTo>
                <a:lnTo>
                  <a:pt x="3285" y="1984"/>
                </a:lnTo>
                <a:lnTo>
                  <a:pt x="3302" y="1878"/>
                </a:lnTo>
                <a:lnTo>
                  <a:pt x="3312" y="1770"/>
                </a:lnTo>
                <a:lnTo>
                  <a:pt x="3315" y="1658"/>
                </a:lnTo>
                <a:lnTo>
                  <a:pt x="3315" y="1658"/>
                </a:lnTo>
                <a:lnTo>
                  <a:pt x="3315" y="1658"/>
                </a:lnTo>
                <a:lnTo>
                  <a:pt x="3312" y="1545"/>
                </a:lnTo>
                <a:lnTo>
                  <a:pt x="3302" y="1436"/>
                </a:lnTo>
                <a:lnTo>
                  <a:pt x="3285" y="1331"/>
                </a:lnTo>
                <a:lnTo>
                  <a:pt x="3261" y="1228"/>
                </a:lnTo>
                <a:lnTo>
                  <a:pt x="3230" y="1127"/>
                </a:lnTo>
                <a:lnTo>
                  <a:pt x="3192" y="1027"/>
                </a:lnTo>
                <a:lnTo>
                  <a:pt x="3146" y="928"/>
                </a:lnTo>
                <a:lnTo>
                  <a:pt x="3093" y="829"/>
                </a:lnTo>
                <a:lnTo>
                  <a:pt x="3034" y="733"/>
                </a:lnTo>
                <a:lnTo>
                  <a:pt x="2971" y="644"/>
                </a:lnTo>
                <a:lnTo>
                  <a:pt x="2903" y="561"/>
                </a:lnTo>
                <a:lnTo>
                  <a:pt x="2831" y="484"/>
                </a:lnTo>
                <a:lnTo>
                  <a:pt x="2754" y="411"/>
                </a:lnTo>
                <a:lnTo>
                  <a:pt x="2671" y="344"/>
                </a:lnTo>
                <a:lnTo>
                  <a:pt x="2582" y="281"/>
                </a:lnTo>
                <a:lnTo>
                  <a:pt x="2486" y="222"/>
                </a:lnTo>
                <a:lnTo>
                  <a:pt x="2387" y="169"/>
                </a:lnTo>
                <a:lnTo>
                  <a:pt x="2288" y="123"/>
                </a:lnTo>
                <a:lnTo>
                  <a:pt x="2188" y="85"/>
                </a:lnTo>
                <a:lnTo>
                  <a:pt x="2087" y="54"/>
                </a:lnTo>
                <a:lnTo>
                  <a:pt x="1984" y="30"/>
                </a:lnTo>
                <a:lnTo>
                  <a:pt x="1878" y="13"/>
                </a:lnTo>
                <a:lnTo>
                  <a:pt x="1770" y="3"/>
                </a:lnTo>
                <a:close/>
              </a:path>
            </a:pathLst>
          </a:custGeom>
          <a:noFill/>
          <a:ln w="60120" cap="sq">
            <a:solidFill>
              <a:srgbClr val="FFFFFF"/>
            </a:solidFill>
            <a:prstDash val="solid"/>
            <a:miter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99A3561-AB73-B45D-329B-66753029AFDD}"/>
              </a:ext>
            </a:extLst>
          </p:cNvPr>
          <p:cNvSpPr/>
          <p:nvPr/>
        </p:nvSpPr>
        <p:spPr>
          <a:xfrm>
            <a:off x="1469520" y="5021640"/>
            <a:ext cx="560160" cy="1396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57" h="389">
                <a:moveTo>
                  <a:pt x="778" y="389"/>
                </a:moveTo>
                <a:lnTo>
                  <a:pt x="1362" y="389"/>
                </a:lnTo>
                <a:lnTo>
                  <a:pt x="1382" y="388"/>
                </a:lnTo>
                <a:lnTo>
                  <a:pt x="1401" y="385"/>
                </a:lnTo>
                <a:lnTo>
                  <a:pt x="1420" y="380"/>
                </a:lnTo>
                <a:lnTo>
                  <a:pt x="1438" y="374"/>
                </a:lnTo>
                <a:lnTo>
                  <a:pt x="1455" y="365"/>
                </a:lnTo>
                <a:lnTo>
                  <a:pt x="1471" y="356"/>
                </a:lnTo>
                <a:lnTo>
                  <a:pt x="1486" y="344"/>
                </a:lnTo>
                <a:lnTo>
                  <a:pt x="1500" y="332"/>
                </a:lnTo>
                <a:lnTo>
                  <a:pt x="1512" y="318"/>
                </a:lnTo>
                <a:lnTo>
                  <a:pt x="1523" y="303"/>
                </a:lnTo>
                <a:lnTo>
                  <a:pt x="1533" y="287"/>
                </a:lnTo>
                <a:lnTo>
                  <a:pt x="1542" y="270"/>
                </a:lnTo>
                <a:lnTo>
                  <a:pt x="1548" y="252"/>
                </a:lnTo>
                <a:lnTo>
                  <a:pt x="1553" y="233"/>
                </a:lnTo>
                <a:lnTo>
                  <a:pt x="1556" y="214"/>
                </a:lnTo>
                <a:lnTo>
                  <a:pt x="1557" y="194"/>
                </a:lnTo>
                <a:lnTo>
                  <a:pt x="1556" y="174"/>
                </a:lnTo>
                <a:lnTo>
                  <a:pt x="1553" y="155"/>
                </a:lnTo>
                <a:lnTo>
                  <a:pt x="1548" y="136"/>
                </a:lnTo>
                <a:lnTo>
                  <a:pt x="1542" y="118"/>
                </a:lnTo>
                <a:lnTo>
                  <a:pt x="1533" y="101"/>
                </a:lnTo>
                <a:lnTo>
                  <a:pt x="1523" y="85"/>
                </a:lnTo>
                <a:lnTo>
                  <a:pt x="1512" y="70"/>
                </a:lnTo>
                <a:lnTo>
                  <a:pt x="1500" y="57"/>
                </a:lnTo>
                <a:lnTo>
                  <a:pt x="1486" y="44"/>
                </a:lnTo>
                <a:lnTo>
                  <a:pt x="1471" y="33"/>
                </a:lnTo>
                <a:lnTo>
                  <a:pt x="1455" y="23"/>
                </a:lnTo>
                <a:lnTo>
                  <a:pt x="1438" y="15"/>
                </a:lnTo>
                <a:lnTo>
                  <a:pt x="1420" y="9"/>
                </a:lnTo>
                <a:lnTo>
                  <a:pt x="1401" y="4"/>
                </a:lnTo>
                <a:lnTo>
                  <a:pt x="1382" y="1"/>
                </a:lnTo>
                <a:lnTo>
                  <a:pt x="1362" y="0"/>
                </a:lnTo>
                <a:lnTo>
                  <a:pt x="195" y="0"/>
                </a:lnTo>
                <a:lnTo>
                  <a:pt x="175" y="1"/>
                </a:lnTo>
                <a:lnTo>
                  <a:pt x="156" y="4"/>
                </a:lnTo>
                <a:lnTo>
                  <a:pt x="137" y="9"/>
                </a:lnTo>
                <a:lnTo>
                  <a:pt x="119" y="15"/>
                </a:lnTo>
                <a:lnTo>
                  <a:pt x="102" y="23"/>
                </a:lnTo>
                <a:lnTo>
                  <a:pt x="86" y="33"/>
                </a:lnTo>
                <a:lnTo>
                  <a:pt x="71" y="44"/>
                </a:lnTo>
                <a:lnTo>
                  <a:pt x="57" y="57"/>
                </a:lnTo>
                <a:lnTo>
                  <a:pt x="44" y="70"/>
                </a:lnTo>
                <a:lnTo>
                  <a:pt x="33" y="85"/>
                </a:lnTo>
                <a:lnTo>
                  <a:pt x="23" y="101"/>
                </a:lnTo>
                <a:lnTo>
                  <a:pt x="15" y="118"/>
                </a:lnTo>
                <a:lnTo>
                  <a:pt x="9" y="136"/>
                </a:lnTo>
                <a:lnTo>
                  <a:pt x="4" y="155"/>
                </a:lnTo>
                <a:lnTo>
                  <a:pt x="1" y="174"/>
                </a:lnTo>
                <a:lnTo>
                  <a:pt x="0" y="194"/>
                </a:lnTo>
                <a:lnTo>
                  <a:pt x="1" y="214"/>
                </a:lnTo>
                <a:lnTo>
                  <a:pt x="4" y="233"/>
                </a:lnTo>
                <a:lnTo>
                  <a:pt x="9" y="252"/>
                </a:lnTo>
                <a:lnTo>
                  <a:pt x="15" y="270"/>
                </a:lnTo>
                <a:lnTo>
                  <a:pt x="23" y="287"/>
                </a:lnTo>
                <a:lnTo>
                  <a:pt x="33" y="303"/>
                </a:lnTo>
                <a:lnTo>
                  <a:pt x="44" y="318"/>
                </a:lnTo>
                <a:lnTo>
                  <a:pt x="57" y="332"/>
                </a:lnTo>
                <a:lnTo>
                  <a:pt x="71" y="344"/>
                </a:lnTo>
                <a:lnTo>
                  <a:pt x="86" y="356"/>
                </a:lnTo>
                <a:lnTo>
                  <a:pt x="102" y="365"/>
                </a:lnTo>
                <a:lnTo>
                  <a:pt x="119" y="374"/>
                </a:lnTo>
                <a:lnTo>
                  <a:pt x="137" y="380"/>
                </a:lnTo>
                <a:lnTo>
                  <a:pt x="156" y="385"/>
                </a:lnTo>
                <a:lnTo>
                  <a:pt x="175" y="388"/>
                </a:lnTo>
                <a:lnTo>
                  <a:pt x="195" y="389"/>
                </a:lnTo>
                <a:close/>
              </a:path>
            </a:pathLst>
          </a:cu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B9E5E929-173F-8DDE-3448-2C9F7CCFAAA6}"/>
              </a:ext>
            </a:extLst>
          </p:cNvPr>
          <p:cNvSpPr/>
          <p:nvPr/>
        </p:nvSpPr>
        <p:spPr>
          <a:xfrm>
            <a:off x="1523520" y="5159880"/>
            <a:ext cx="451799" cy="1396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6" h="389">
                <a:moveTo>
                  <a:pt x="628" y="389"/>
                </a:moveTo>
                <a:lnTo>
                  <a:pt x="1062" y="389"/>
                </a:lnTo>
                <a:lnTo>
                  <a:pt x="1082" y="388"/>
                </a:lnTo>
                <a:lnTo>
                  <a:pt x="1101" y="385"/>
                </a:lnTo>
                <a:lnTo>
                  <a:pt x="1120" y="380"/>
                </a:lnTo>
                <a:lnTo>
                  <a:pt x="1137" y="374"/>
                </a:lnTo>
                <a:lnTo>
                  <a:pt x="1154" y="366"/>
                </a:lnTo>
                <a:lnTo>
                  <a:pt x="1170" y="356"/>
                </a:lnTo>
                <a:lnTo>
                  <a:pt x="1185" y="345"/>
                </a:lnTo>
                <a:lnTo>
                  <a:pt x="1199" y="332"/>
                </a:lnTo>
                <a:lnTo>
                  <a:pt x="1212" y="318"/>
                </a:lnTo>
                <a:lnTo>
                  <a:pt x="1223" y="303"/>
                </a:lnTo>
                <a:lnTo>
                  <a:pt x="1233" y="287"/>
                </a:lnTo>
                <a:lnTo>
                  <a:pt x="1241" y="270"/>
                </a:lnTo>
                <a:lnTo>
                  <a:pt x="1247" y="252"/>
                </a:lnTo>
                <a:lnTo>
                  <a:pt x="1252" y="233"/>
                </a:lnTo>
                <a:lnTo>
                  <a:pt x="1255" y="214"/>
                </a:lnTo>
                <a:lnTo>
                  <a:pt x="1256" y="194"/>
                </a:lnTo>
                <a:lnTo>
                  <a:pt x="1256" y="194"/>
                </a:lnTo>
                <a:lnTo>
                  <a:pt x="1255" y="174"/>
                </a:lnTo>
                <a:lnTo>
                  <a:pt x="1252" y="155"/>
                </a:lnTo>
                <a:lnTo>
                  <a:pt x="1247" y="136"/>
                </a:lnTo>
                <a:lnTo>
                  <a:pt x="1241" y="119"/>
                </a:lnTo>
                <a:lnTo>
                  <a:pt x="1233" y="102"/>
                </a:lnTo>
                <a:lnTo>
                  <a:pt x="1223" y="86"/>
                </a:lnTo>
                <a:lnTo>
                  <a:pt x="1212" y="71"/>
                </a:lnTo>
                <a:lnTo>
                  <a:pt x="1199" y="57"/>
                </a:lnTo>
                <a:lnTo>
                  <a:pt x="1185" y="44"/>
                </a:lnTo>
                <a:lnTo>
                  <a:pt x="1170" y="33"/>
                </a:lnTo>
                <a:lnTo>
                  <a:pt x="1154" y="23"/>
                </a:lnTo>
                <a:lnTo>
                  <a:pt x="1137" y="15"/>
                </a:lnTo>
                <a:lnTo>
                  <a:pt x="1120" y="9"/>
                </a:lnTo>
                <a:lnTo>
                  <a:pt x="1101" y="4"/>
                </a:lnTo>
                <a:lnTo>
                  <a:pt x="1082" y="1"/>
                </a:lnTo>
                <a:lnTo>
                  <a:pt x="1062" y="0"/>
                </a:lnTo>
                <a:lnTo>
                  <a:pt x="195" y="0"/>
                </a:lnTo>
                <a:lnTo>
                  <a:pt x="175" y="1"/>
                </a:lnTo>
                <a:lnTo>
                  <a:pt x="156" y="4"/>
                </a:lnTo>
                <a:lnTo>
                  <a:pt x="137" y="9"/>
                </a:lnTo>
                <a:lnTo>
                  <a:pt x="119" y="15"/>
                </a:lnTo>
                <a:lnTo>
                  <a:pt x="102" y="23"/>
                </a:lnTo>
                <a:lnTo>
                  <a:pt x="86" y="33"/>
                </a:lnTo>
                <a:lnTo>
                  <a:pt x="71" y="44"/>
                </a:lnTo>
                <a:lnTo>
                  <a:pt x="57" y="57"/>
                </a:lnTo>
                <a:lnTo>
                  <a:pt x="45" y="71"/>
                </a:lnTo>
                <a:lnTo>
                  <a:pt x="33" y="86"/>
                </a:lnTo>
                <a:lnTo>
                  <a:pt x="24" y="102"/>
                </a:lnTo>
                <a:lnTo>
                  <a:pt x="15" y="119"/>
                </a:lnTo>
                <a:lnTo>
                  <a:pt x="9" y="136"/>
                </a:lnTo>
                <a:lnTo>
                  <a:pt x="4" y="155"/>
                </a:lnTo>
                <a:lnTo>
                  <a:pt x="1" y="174"/>
                </a:lnTo>
                <a:lnTo>
                  <a:pt x="0" y="194"/>
                </a:lnTo>
                <a:lnTo>
                  <a:pt x="0" y="194"/>
                </a:lnTo>
                <a:lnTo>
                  <a:pt x="1" y="214"/>
                </a:lnTo>
                <a:lnTo>
                  <a:pt x="4" y="233"/>
                </a:lnTo>
                <a:lnTo>
                  <a:pt x="9" y="252"/>
                </a:lnTo>
                <a:lnTo>
                  <a:pt x="15" y="270"/>
                </a:lnTo>
                <a:lnTo>
                  <a:pt x="24" y="287"/>
                </a:lnTo>
                <a:lnTo>
                  <a:pt x="33" y="303"/>
                </a:lnTo>
                <a:lnTo>
                  <a:pt x="45" y="318"/>
                </a:lnTo>
                <a:lnTo>
                  <a:pt x="57" y="332"/>
                </a:lnTo>
                <a:lnTo>
                  <a:pt x="71" y="345"/>
                </a:lnTo>
                <a:lnTo>
                  <a:pt x="86" y="356"/>
                </a:lnTo>
                <a:lnTo>
                  <a:pt x="102" y="366"/>
                </a:lnTo>
                <a:lnTo>
                  <a:pt x="119" y="374"/>
                </a:lnTo>
                <a:lnTo>
                  <a:pt x="137" y="380"/>
                </a:lnTo>
                <a:lnTo>
                  <a:pt x="156" y="385"/>
                </a:lnTo>
                <a:lnTo>
                  <a:pt x="175" y="388"/>
                </a:lnTo>
                <a:lnTo>
                  <a:pt x="195" y="389"/>
                </a:lnTo>
                <a:close/>
              </a:path>
            </a:pathLst>
          </a:cu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8F7842DB-6C21-76DD-A7F5-6A44E81315F7}"/>
              </a:ext>
            </a:extLst>
          </p:cNvPr>
          <p:cNvSpPr/>
          <p:nvPr/>
        </p:nvSpPr>
        <p:spPr>
          <a:xfrm>
            <a:off x="1479600" y="3981239"/>
            <a:ext cx="546120" cy="104003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18" h="2890">
                <a:moveTo>
                  <a:pt x="551" y="2890"/>
                </a:moveTo>
                <a:lnTo>
                  <a:pt x="563" y="2160"/>
                </a:lnTo>
                <a:lnTo>
                  <a:pt x="570" y="1776"/>
                </a:lnTo>
                <a:lnTo>
                  <a:pt x="578" y="1528"/>
                </a:lnTo>
                <a:lnTo>
                  <a:pt x="583" y="1483"/>
                </a:lnTo>
                <a:lnTo>
                  <a:pt x="594" y="1441"/>
                </a:lnTo>
                <a:lnTo>
                  <a:pt x="609" y="1402"/>
                </a:lnTo>
                <a:lnTo>
                  <a:pt x="629" y="1364"/>
                </a:lnTo>
                <a:lnTo>
                  <a:pt x="653" y="1328"/>
                </a:lnTo>
                <a:lnTo>
                  <a:pt x="681" y="1294"/>
                </a:lnTo>
                <a:lnTo>
                  <a:pt x="746" y="1231"/>
                </a:lnTo>
                <a:lnTo>
                  <a:pt x="822" y="1172"/>
                </a:lnTo>
                <a:lnTo>
                  <a:pt x="905" y="1117"/>
                </a:lnTo>
                <a:lnTo>
                  <a:pt x="1083" y="1011"/>
                </a:lnTo>
                <a:lnTo>
                  <a:pt x="1257" y="901"/>
                </a:lnTo>
                <a:lnTo>
                  <a:pt x="1334" y="842"/>
                </a:lnTo>
                <a:lnTo>
                  <a:pt x="1402" y="777"/>
                </a:lnTo>
                <a:lnTo>
                  <a:pt x="1431" y="743"/>
                </a:lnTo>
                <a:lnTo>
                  <a:pt x="1457" y="706"/>
                </a:lnTo>
                <a:lnTo>
                  <a:pt x="1479" y="668"/>
                </a:lnTo>
                <a:lnTo>
                  <a:pt x="1496" y="627"/>
                </a:lnTo>
                <a:lnTo>
                  <a:pt x="1509" y="584"/>
                </a:lnTo>
                <a:lnTo>
                  <a:pt x="1516" y="539"/>
                </a:lnTo>
                <a:lnTo>
                  <a:pt x="1518" y="491"/>
                </a:lnTo>
                <a:lnTo>
                  <a:pt x="1515" y="440"/>
                </a:lnTo>
                <a:lnTo>
                  <a:pt x="1507" y="399"/>
                </a:lnTo>
                <a:lnTo>
                  <a:pt x="1494" y="364"/>
                </a:lnTo>
                <a:lnTo>
                  <a:pt x="1478" y="333"/>
                </a:lnTo>
                <a:lnTo>
                  <a:pt x="1457" y="306"/>
                </a:lnTo>
                <a:lnTo>
                  <a:pt x="1432" y="284"/>
                </a:lnTo>
                <a:lnTo>
                  <a:pt x="1404" y="266"/>
                </a:lnTo>
                <a:lnTo>
                  <a:pt x="1373" y="252"/>
                </a:lnTo>
                <a:lnTo>
                  <a:pt x="1340" y="242"/>
                </a:lnTo>
                <a:lnTo>
                  <a:pt x="1305" y="235"/>
                </a:lnTo>
                <a:lnTo>
                  <a:pt x="1267" y="232"/>
                </a:lnTo>
                <a:lnTo>
                  <a:pt x="1189" y="235"/>
                </a:lnTo>
                <a:lnTo>
                  <a:pt x="1108" y="249"/>
                </a:lnTo>
                <a:lnTo>
                  <a:pt x="1027" y="273"/>
                </a:lnTo>
                <a:lnTo>
                  <a:pt x="949" y="305"/>
                </a:lnTo>
                <a:lnTo>
                  <a:pt x="878" y="344"/>
                </a:lnTo>
                <a:lnTo>
                  <a:pt x="815" y="388"/>
                </a:lnTo>
                <a:lnTo>
                  <a:pt x="788" y="412"/>
                </a:lnTo>
                <a:lnTo>
                  <a:pt x="765" y="436"/>
                </a:lnTo>
                <a:lnTo>
                  <a:pt x="745" y="461"/>
                </a:lnTo>
                <a:lnTo>
                  <a:pt x="729" y="486"/>
                </a:lnTo>
                <a:lnTo>
                  <a:pt x="718" y="512"/>
                </a:lnTo>
                <a:lnTo>
                  <a:pt x="712" y="537"/>
                </a:lnTo>
                <a:lnTo>
                  <a:pt x="711" y="562"/>
                </a:lnTo>
                <a:lnTo>
                  <a:pt x="716" y="587"/>
                </a:lnTo>
                <a:lnTo>
                  <a:pt x="726" y="611"/>
                </a:lnTo>
                <a:lnTo>
                  <a:pt x="743" y="635"/>
                </a:lnTo>
                <a:lnTo>
                  <a:pt x="758" y="651"/>
                </a:lnTo>
                <a:lnTo>
                  <a:pt x="774" y="663"/>
                </a:lnTo>
                <a:lnTo>
                  <a:pt x="789" y="671"/>
                </a:lnTo>
                <a:lnTo>
                  <a:pt x="803" y="677"/>
                </a:lnTo>
                <a:lnTo>
                  <a:pt x="818" y="679"/>
                </a:lnTo>
                <a:lnTo>
                  <a:pt x="832" y="678"/>
                </a:lnTo>
                <a:lnTo>
                  <a:pt x="846" y="674"/>
                </a:lnTo>
                <a:lnTo>
                  <a:pt x="859" y="668"/>
                </a:lnTo>
                <a:lnTo>
                  <a:pt x="872" y="659"/>
                </a:lnTo>
                <a:lnTo>
                  <a:pt x="884" y="648"/>
                </a:lnTo>
                <a:lnTo>
                  <a:pt x="895" y="635"/>
                </a:lnTo>
                <a:lnTo>
                  <a:pt x="905" y="620"/>
                </a:lnTo>
                <a:lnTo>
                  <a:pt x="923" y="585"/>
                </a:lnTo>
                <a:lnTo>
                  <a:pt x="937" y="543"/>
                </a:lnTo>
                <a:lnTo>
                  <a:pt x="947" y="498"/>
                </a:lnTo>
                <a:lnTo>
                  <a:pt x="951" y="449"/>
                </a:lnTo>
                <a:lnTo>
                  <a:pt x="949" y="399"/>
                </a:lnTo>
                <a:lnTo>
                  <a:pt x="941" y="348"/>
                </a:lnTo>
                <a:lnTo>
                  <a:pt x="927" y="298"/>
                </a:lnTo>
                <a:lnTo>
                  <a:pt x="905" y="250"/>
                </a:lnTo>
                <a:lnTo>
                  <a:pt x="891" y="228"/>
                </a:lnTo>
                <a:lnTo>
                  <a:pt x="875" y="207"/>
                </a:lnTo>
                <a:lnTo>
                  <a:pt x="856" y="187"/>
                </a:lnTo>
                <a:lnTo>
                  <a:pt x="836" y="168"/>
                </a:lnTo>
                <a:lnTo>
                  <a:pt x="808" y="147"/>
                </a:lnTo>
                <a:lnTo>
                  <a:pt x="772" y="125"/>
                </a:lnTo>
                <a:lnTo>
                  <a:pt x="729" y="101"/>
                </a:lnTo>
                <a:lnTo>
                  <a:pt x="680" y="77"/>
                </a:lnTo>
                <a:lnTo>
                  <a:pt x="625" y="54"/>
                </a:lnTo>
                <a:lnTo>
                  <a:pt x="566" y="34"/>
                </a:lnTo>
                <a:lnTo>
                  <a:pt x="505" y="17"/>
                </a:lnTo>
                <a:lnTo>
                  <a:pt x="442" y="5"/>
                </a:lnTo>
                <a:lnTo>
                  <a:pt x="379" y="0"/>
                </a:lnTo>
                <a:lnTo>
                  <a:pt x="316" y="2"/>
                </a:lnTo>
                <a:lnTo>
                  <a:pt x="255" y="12"/>
                </a:lnTo>
                <a:lnTo>
                  <a:pt x="225" y="21"/>
                </a:lnTo>
                <a:lnTo>
                  <a:pt x="197" y="33"/>
                </a:lnTo>
                <a:lnTo>
                  <a:pt x="169" y="47"/>
                </a:lnTo>
                <a:lnTo>
                  <a:pt x="142" y="64"/>
                </a:lnTo>
                <a:lnTo>
                  <a:pt x="117" y="84"/>
                </a:lnTo>
                <a:lnTo>
                  <a:pt x="94" y="108"/>
                </a:lnTo>
                <a:lnTo>
                  <a:pt x="71" y="135"/>
                </a:lnTo>
                <a:lnTo>
                  <a:pt x="51" y="165"/>
                </a:lnTo>
                <a:lnTo>
                  <a:pt x="32" y="199"/>
                </a:lnTo>
                <a:lnTo>
                  <a:pt x="16" y="237"/>
                </a:lnTo>
                <a:lnTo>
                  <a:pt x="5" y="275"/>
                </a:lnTo>
                <a:lnTo>
                  <a:pt x="0" y="314"/>
                </a:lnTo>
                <a:lnTo>
                  <a:pt x="2" y="353"/>
                </a:lnTo>
                <a:lnTo>
                  <a:pt x="9" y="392"/>
                </a:lnTo>
                <a:lnTo>
                  <a:pt x="22" y="431"/>
                </a:lnTo>
                <a:lnTo>
                  <a:pt x="40" y="471"/>
                </a:lnTo>
                <a:lnTo>
                  <a:pt x="90" y="551"/>
                </a:lnTo>
                <a:lnTo>
                  <a:pt x="154" y="631"/>
                </a:lnTo>
                <a:lnTo>
                  <a:pt x="231" y="711"/>
                </a:lnTo>
                <a:lnTo>
                  <a:pt x="408" y="873"/>
                </a:lnTo>
                <a:lnTo>
                  <a:pt x="593" y="1032"/>
                </a:lnTo>
                <a:lnTo>
                  <a:pt x="760" y="1187"/>
                </a:lnTo>
                <a:lnTo>
                  <a:pt x="829" y="1263"/>
                </a:lnTo>
                <a:lnTo>
                  <a:pt x="883" y="1337"/>
                </a:lnTo>
                <a:lnTo>
                  <a:pt x="904" y="1374"/>
                </a:lnTo>
                <a:lnTo>
                  <a:pt x="920" y="1410"/>
                </a:lnTo>
                <a:lnTo>
                  <a:pt x="931" y="1445"/>
                </a:lnTo>
                <a:lnTo>
                  <a:pt x="936" y="1480"/>
                </a:lnTo>
                <a:lnTo>
                  <a:pt x="940" y="1614"/>
                </a:lnTo>
                <a:lnTo>
                  <a:pt x="940" y="1808"/>
                </a:lnTo>
                <a:lnTo>
                  <a:pt x="932" y="2280"/>
                </a:lnTo>
                <a:lnTo>
                  <a:pt x="914" y="2890"/>
                </a:lnTo>
                <a:close/>
              </a:path>
            </a:pathLst>
          </a:cu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2" name="Straight Connector 11">
            <a:extLst>
              <a:ext uri="{FF2B5EF4-FFF2-40B4-BE49-F238E27FC236}">
                <a16:creationId xmlns:a16="http://schemas.microsoft.com/office/drawing/2014/main" id="{4126DC14-D34B-10AB-205F-01288D8F2305}"/>
              </a:ext>
            </a:extLst>
          </p:cNvPr>
          <p:cNvSpPr/>
          <p:nvPr/>
        </p:nvSpPr>
        <p:spPr>
          <a:xfrm>
            <a:off x="1749600" y="3056400"/>
            <a:ext cx="0" cy="204839"/>
          </a:xfrm>
          <a:prstGeom prst="line">
            <a:avLst/>
          </a:pr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3" name="Straight Connector 12">
            <a:extLst>
              <a:ext uri="{FF2B5EF4-FFF2-40B4-BE49-F238E27FC236}">
                <a16:creationId xmlns:a16="http://schemas.microsoft.com/office/drawing/2014/main" id="{EFC3254B-2D24-AA4F-CA51-612C4013CAC1}"/>
              </a:ext>
            </a:extLst>
          </p:cNvPr>
          <p:cNvSpPr/>
          <p:nvPr/>
        </p:nvSpPr>
        <p:spPr>
          <a:xfrm flipH="1">
            <a:off x="2456280" y="3353040"/>
            <a:ext cx="145080" cy="144719"/>
          </a:xfrm>
          <a:prstGeom prst="line">
            <a:avLst/>
          </a:pr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4" name="Straight Connector 13">
            <a:extLst>
              <a:ext uri="{FF2B5EF4-FFF2-40B4-BE49-F238E27FC236}">
                <a16:creationId xmlns:a16="http://schemas.microsoft.com/office/drawing/2014/main" id="{9C97C80C-E35C-932D-4959-417D790B57EF}"/>
              </a:ext>
            </a:extLst>
          </p:cNvPr>
          <p:cNvSpPr/>
          <p:nvPr/>
        </p:nvSpPr>
        <p:spPr>
          <a:xfrm flipH="1">
            <a:off x="2620800" y="4145400"/>
            <a:ext cx="204840" cy="0"/>
          </a:xfrm>
          <a:prstGeom prst="line">
            <a:avLst/>
          </a:pr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5" name="Straight Connector 14">
            <a:extLst>
              <a:ext uri="{FF2B5EF4-FFF2-40B4-BE49-F238E27FC236}">
                <a16:creationId xmlns:a16="http://schemas.microsoft.com/office/drawing/2014/main" id="{0B9E560A-31DB-48C1-5869-CB10BD16D681}"/>
              </a:ext>
            </a:extLst>
          </p:cNvPr>
          <p:cNvSpPr/>
          <p:nvPr/>
        </p:nvSpPr>
        <p:spPr>
          <a:xfrm>
            <a:off x="898200" y="3353040"/>
            <a:ext cx="145080" cy="144719"/>
          </a:xfrm>
          <a:prstGeom prst="line">
            <a:avLst/>
          </a:pr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6" name="Straight Connector 15">
            <a:extLst>
              <a:ext uri="{FF2B5EF4-FFF2-40B4-BE49-F238E27FC236}">
                <a16:creationId xmlns:a16="http://schemas.microsoft.com/office/drawing/2014/main" id="{743D886D-E794-60A0-CE4D-7458A654CC04}"/>
              </a:ext>
            </a:extLst>
          </p:cNvPr>
          <p:cNvSpPr/>
          <p:nvPr/>
        </p:nvSpPr>
        <p:spPr>
          <a:xfrm>
            <a:off x="673920" y="4145400"/>
            <a:ext cx="204839" cy="0"/>
          </a:xfrm>
          <a:prstGeom prst="line">
            <a:avLst/>
          </a:pr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7" name="Straight Connector 16">
            <a:extLst>
              <a:ext uri="{FF2B5EF4-FFF2-40B4-BE49-F238E27FC236}">
                <a16:creationId xmlns:a16="http://schemas.microsoft.com/office/drawing/2014/main" id="{F40E4582-5C3D-265F-D9D9-AA71FCBA880C}"/>
              </a:ext>
            </a:extLst>
          </p:cNvPr>
          <p:cNvSpPr/>
          <p:nvPr/>
        </p:nvSpPr>
        <p:spPr>
          <a:xfrm flipV="1">
            <a:off x="8079480" y="1475999"/>
            <a:ext cx="99360" cy="147241"/>
          </a:xfrm>
          <a:prstGeom prst="line">
            <a:avLst/>
          </a:prstGeom>
          <a:noFill/>
          <a:ln w="88200" cap="rnd">
            <a:solidFill>
              <a:srgbClr val="FFFFFF"/>
            </a:solidFill>
            <a:prstDash val="solid"/>
            <a:round/>
          </a:ln>
        </p:spPr>
        <p:txBody>
          <a:bodyPr wrap="none" lIns="133920" tIns="88920" rIns="133920" bIns="8892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8" name="Straight Connector 17">
            <a:extLst>
              <a:ext uri="{FF2B5EF4-FFF2-40B4-BE49-F238E27FC236}">
                <a16:creationId xmlns:a16="http://schemas.microsoft.com/office/drawing/2014/main" id="{8B9B0D01-7CCC-0CD8-27CF-D0AE3530CECE}"/>
              </a:ext>
            </a:extLst>
          </p:cNvPr>
          <p:cNvSpPr/>
          <p:nvPr/>
        </p:nvSpPr>
        <p:spPr>
          <a:xfrm flipV="1">
            <a:off x="7599600" y="955799"/>
            <a:ext cx="176400" cy="32761"/>
          </a:xfrm>
          <a:prstGeom prst="line">
            <a:avLst/>
          </a:prstGeom>
          <a:noFill/>
          <a:ln w="88200" cap="rnd">
            <a:solidFill>
              <a:srgbClr val="FFFFFF"/>
            </a:solidFill>
            <a:prstDash val="solid"/>
            <a:round/>
          </a:ln>
        </p:spPr>
        <p:txBody>
          <a:bodyPr wrap="none" lIns="133920" tIns="88920" rIns="133920" bIns="8892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9" name="Straight Connector 18">
            <a:extLst>
              <a:ext uri="{FF2B5EF4-FFF2-40B4-BE49-F238E27FC236}">
                <a16:creationId xmlns:a16="http://schemas.microsoft.com/office/drawing/2014/main" id="{A5D97F85-F913-2755-B2F8-13AC33268CE3}"/>
              </a:ext>
            </a:extLst>
          </p:cNvPr>
          <p:cNvSpPr/>
          <p:nvPr/>
        </p:nvSpPr>
        <p:spPr>
          <a:xfrm>
            <a:off x="7820640" y="307080"/>
            <a:ext cx="150119" cy="101159"/>
          </a:xfrm>
          <a:prstGeom prst="line">
            <a:avLst/>
          </a:prstGeom>
          <a:noFill/>
          <a:ln w="88200" cap="rnd">
            <a:solidFill>
              <a:srgbClr val="FFFFFF"/>
            </a:solidFill>
            <a:prstDash val="solid"/>
            <a:round/>
          </a:ln>
        </p:spPr>
        <p:txBody>
          <a:bodyPr wrap="none" lIns="133920" tIns="88920" rIns="133920" bIns="8892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0" name="Straight Connector 19">
            <a:extLst>
              <a:ext uri="{FF2B5EF4-FFF2-40B4-BE49-F238E27FC236}">
                <a16:creationId xmlns:a16="http://schemas.microsoft.com/office/drawing/2014/main" id="{C8AFE04C-E028-EB43-E93E-FCD956A548DF}"/>
              </a:ext>
            </a:extLst>
          </p:cNvPr>
          <p:cNvSpPr/>
          <p:nvPr/>
        </p:nvSpPr>
        <p:spPr>
          <a:xfrm flipH="1" flipV="1">
            <a:off x="8811720" y="1655280"/>
            <a:ext cx="35640" cy="175680"/>
          </a:xfrm>
          <a:prstGeom prst="line">
            <a:avLst/>
          </a:prstGeom>
          <a:noFill/>
          <a:ln w="88200" cap="rnd">
            <a:solidFill>
              <a:srgbClr val="FFFFFF"/>
            </a:solidFill>
            <a:prstDash val="solid"/>
            <a:round/>
          </a:ln>
        </p:spPr>
        <p:txBody>
          <a:bodyPr wrap="none" lIns="133920" tIns="88920" rIns="133920" bIns="8892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1" name="Straight Connector 20">
            <a:extLst>
              <a:ext uri="{FF2B5EF4-FFF2-40B4-BE49-F238E27FC236}">
                <a16:creationId xmlns:a16="http://schemas.microsoft.com/office/drawing/2014/main" id="{934BF9A2-F4EB-7BB7-7F5A-14ED10923B36}"/>
              </a:ext>
            </a:extLst>
          </p:cNvPr>
          <p:cNvSpPr/>
          <p:nvPr/>
        </p:nvSpPr>
        <p:spPr>
          <a:xfrm flipH="1" flipV="1">
            <a:off x="9246960" y="1270080"/>
            <a:ext cx="150120" cy="101520"/>
          </a:xfrm>
          <a:prstGeom prst="line">
            <a:avLst/>
          </a:prstGeom>
          <a:noFill/>
          <a:ln w="88200" cap="rnd">
            <a:solidFill>
              <a:srgbClr val="FFFFFF"/>
            </a:solidFill>
            <a:prstDash val="solid"/>
            <a:round/>
          </a:ln>
        </p:spPr>
        <p:txBody>
          <a:bodyPr wrap="none" lIns="133920" tIns="88920" rIns="133920" bIns="8892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28A36B0B-ECBB-5D55-3A96-E8FB927356C1}"/>
              </a:ext>
            </a:extLst>
          </p:cNvPr>
          <p:cNvSpPr/>
          <p:nvPr/>
        </p:nvSpPr>
        <p:spPr>
          <a:xfrm>
            <a:off x="6364080" y="928440"/>
            <a:ext cx="167400" cy="1803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502">
                <a:moveTo>
                  <a:pt x="0" y="230"/>
                </a:moveTo>
                <a:lnTo>
                  <a:pt x="404" y="502"/>
                </a:lnTo>
                <a:lnTo>
                  <a:pt x="466" y="0"/>
                </a:lnTo>
                <a:close/>
              </a:path>
            </a:pathLst>
          </a:custGeom>
          <a:noFill/>
          <a:ln w="46800" cap="rnd">
            <a:solidFill>
              <a:srgbClr val="FFFFFF"/>
            </a:solidFill>
            <a:prstDash val="solid"/>
            <a:round/>
          </a:ln>
        </p:spPr>
        <p:txBody>
          <a:bodyPr wrap="none" lIns="113400" tIns="68400" rIns="113400" bIns="68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3" name="Straight Connector 22">
            <a:extLst>
              <a:ext uri="{FF2B5EF4-FFF2-40B4-BE49-F238E27FC236}">
                <a16:creationId xmlns:a16="http://schemas.microsoft.com/office/drawing/2014/main" id="{EF6EEC04-49BE-09EA-5AA1-B3E89623CEC5}"/>
              </a:ext>
            </a:extLst>
          </p:cNvPr>
          <p:cNvSpPr/>
          <p:nvPr/>
        </p:nvSpPr>
        <p:spPr>
          <a:xfrm flipH="1">
            <a:off x="3430080" y="1741680"/>
            <a:ext cx="212400" cy="93960"/>
          </a:xfrm>
          <a:prstGeom prst="line">
            <a:avLst/>
          </a:prstGeom>
          <a:noFill/>
          <a:ln w="68040" cap="rnd">
            <a:solidFill>
              <a:srgbClr val="FFFFFF"/>
            </a:solidFill>
            <a:prstDash val="solid"/>
            <a:round/>
          </a:ln>
        </p:spPr>
        <p:txBody>
          <a:bodyPr wrap="none" lIns="123839" tIns="78840" rIns="123839" bIns="7884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4" name="Straight Connector 23">
            <a:extLst>
              <a:ext uri="{FF2B5EF4-FFF2-40B4-BE49-F238E27FC236}">
                <a16:creationId xmlns:a16="http://schemas.microsoft.com/office/drawing/2014/main" id="{0FB85224-3051-396F-DFF8-76A8CFA54CAD}"/>
              </a:ext>
            </a:extLst>
          </p:cNvPr>
          <p:cNvSpPr/>
          <p:nvPr/>
        </p:nvSpPr>
        <p:spPr>
          <a:xfrm>
            <a:off x="3489480" y="1682280"/>
            <a:ext cx="93960" cy="212400"/>
          </a:xfrm>
          <a:prstGeom prst="line">
            <a:avLst/>
          </a:prstGeom>
          <a:noFill/>
          <a:ln w="68040" cap="rnd">
            <a:solidFill>
              <a:srgbClr val="FFFFFF"/>
            </a:solidFill>
            <a:prstDash val="solid"/>
            <a:round/>
          </a:ln>
        </p:spPr>
        <p:txBody>
          <a:bodyPr wrap="none" lIns="123839" tIns="78840" rIns="123839" bIns="7884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B90E05ED-F6E1-9C24-3866-4BE911E4404C}"/>
              </a:ext>
            </a:extLst>
          </p:cNvPr>
          <p:cNvSpPr/>
          <p:nvPr/>
        </p:nvSpPr>
        <p:spPr>
          <a:xfrm>
            <a:off x="8921520" y="3384360"/>
            <a:ext cx="190080" cy="19044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9" h="530">
                <a:moveTo>
                  <a:pt x="529" y="265"/>
                </a:moveTo>
                <a:lnTo>
                  <a:pt x="528" y="283"/>
                </a:lnTo>
                <a:lnTo>
                  <a:pt x="527" y="300"/>
                </a:lnTo>
                <a:lnTo>
                  <a:pt x="524" y="317"/>
                </a:lnTo>
                <a:lnTo>
                  <a:pt x="521" y="334"/>
                </a:lnTo>
                <a:lnTo>
                  <a:pt x="516" y="350"/>
                </a:lnTo>
                <a:lnTo>
                  <a:pt x="510" y="366"/>
                </a:lnTo>
                <a:lnTo>
                  <a:pt x="503" y="382"/>
                </a:lnTo>
                <a:lnTo>
                  <a:pt x="494" y="398"/>
                </a:lnTo>
                <a:lnTo>
                  <a:pt x="485" y="413"/>
                </a:lnTo>
                <a:lnTo>
                  <a:pt x="474" y="428"/>
                </a:lnTo>
                <a:lnTo>
                  <a:pt x="464" y="441"/>
                </a:lnTo>
                <a:lnTo>
                  <a:pt x="452" y="453"/>
                </a:lnTo>
                <a:lnTo>
                  <a:pt x="440" y="465"/>
                </a:lnTo>
                <a:lnTo>
                  <a:pt x="426" y="475"/>
                </a:lnTo>
                <a:lnTo>
                  <a:pt x="412" y="486"/>
                </a:lnTo>
                <a:lnTo>
                  <a:pt x="397" y="495"/>
                </a:lnTo>
                <a:lnTo>
                  <a:pt x="381" y="504"/>
                </a:lnTo>
                <a:lnTo>
                  <a:pt x="365" y="511"/>
                </a:lnTo>
                <a:lnTo>
                  <a:pt x="349" y="517"/>
                </a:lnTo>
                <a:lnTo>
                  <a:pt x="333" y="522"/>
                </a:lnTo>
                <a:lnTo>
                  <a:pt x="316" y="525"/>
                </a:lnTo>
                <a:lnTo>
                  <a:pt x="299" y="528"/>
                </a:lnTo>
                <a:lnTo>
                  <a:pt x="282" y="529"/>
                </a:lnTo>
                <a:lnTo>
                  <a:pt x="264" y="530"/>
                </a:lnTo>
                <a:lnTo>
                  <a:pt x="246" y="529"/>
                </a:lnTo>
                <a:lnTo>
                  <a:pt x="229" y="528"/>
                </a:lnTo>
                <a:lnTo>
                  <a:pt x="212" y="525"/>
                </a:lnTo>
                <a:lnTo>
                  <a:pt x="196" y="522"/>
                </a:lnTo>
                <a:lnTo>
                  <a:pt x="179" y="517"/>
                </a:lnTo>
                <a:lnTo>
                  <a:pt x="164" y="511"/>
                </a:lnTo>
                <a:lnTo>
                  <a:pt x="148" y="504"/>
                </a:lnTo>
                <a:lnTo>
                  <a:pt x="132" y="495"/>
                </a:lnTo>
                <a:lnTo>
                  <a:pt x="117" y="486"/>
                </a:lnTo>
                <a:lnTo>
                  <a:pt x="103" y="475"/>
                </a:lnTo>
                <a:lnTo>
                  <a:pt x="89" y="465"/>
                </a:lnTo>
                <a:lnTo>
                  <a:pt x="77" y="453"/>
                </a:lnTo>
                <a:lnTo>
                  <a:pt x="65" y="441"/>
                </a:lnTo>
                <a:lnTo>
                  <a:pt x="55" y="428"/>
                </a:lnTo>
                <a:lnTo>
                  <a:pt x="44" y="413"/>
                </a:lnTo>
                <a:lnTo>
                  <a:pt x="35" y="398"/>
                </a:lnTo>
                <a:lnTo>
                  <a:pt x="26" y="382"/>
                </a:lnTo>
                <a:lnTo>
                  <a:pt x="19" y="366"/>
                </a:lnTo>
                <a:lnTo>
                  <a:pt x="13" y="350"/>
                </a:lnTo>
                <a:lnTo>
                  <a:pt x="8" y="334"/>
                </a:lnTo>
                <a:lnTo>
                  <a:pt x="5" y="317"/>
                </a:lnTo>
                <a:lnTo>
                  <a:pt x="2" y="300"/>
                </a:lnTo>
                <a:lnTo>
                  <a:pt x="0" y="283"/>
                </a:lnTo>
                <a:lnTo>
                  <a:pt x="0" y="265"/>
                </a:lnTo>
                <a:lnTo>
                  <a:pt x="0" y="247"/>
                </a:lnTo>
                <a:lnTo>
                  <a:pt x="2" y="230"/>
                </a:lnTo>
                <a:lnTo>
                  <a:pt x="5" y="213"/>
                </a:lnTo>
                <a:lnTo>
                  <a:pt x="8" y="196"/>
                </a:lnTo>
                <a:lnTo>
                  <a:pt x="13" y="180"/>
                </a:lnTo>
                <a:lnTo>
                  <a:pt x="19" y="164"/>
                </a:lnTo>
                <a:lnTo>
                  <a:pt x="26" y="149"/>
                </a:lnTo>
                <a:lnTo>
                  <a:pt x="35" y="133"/>
                </a:lnTo>
                <a:lnTo>
                  <a:pt x="44" y="118"/>
                </a:lnTo>
                <a:lnTo>
                  <a:pt x="55" y="104"/>
                </a:lnTo>
                <a:lnTo>
                  <a:pt x="65" y="90"/>
                </a:lnTo>
                <a:lnTo>
                  <a:pt x="77" y="78"/>
                </a:lnTo>
                <a:lnTo>
                  <a:pt x="89" y="66"/>
                </a:lnTo>
                <a:lnTo>
                  <a:pt x="103" y="56"/>
                </a:lnTo>
                <a:lnTo>
                  <a:pt x="117" y="45"/>
                </a:lnTo>
                <a:lnTo>
                  <a:pt x="132" y="36"/>
                </a:lnTo>
                <a:lnTo>
                  <a:pt x="148" y="27"/>
                </a:lnTo>
                <a:lnTo>
                  <a:pt x="164" y="20"/>
                </a:lnTo>
                <a:lnTo>
                  <a:pt x="180" y="14"/>
                </a:lnTo>
                <a:lnTo>
                  <a:pt x="196" y="9"/>
                </a:lnTo>
                <a:lnTo>
                  <a:pt x="212" y="5"/>
                </a:lnTo>
                <a:lnTo>
                  <a:pt x="229" y="2"/>
                </a:lnTo>
                <a:lnTo>
                  <a:pt x="246" y="1"/>
                </a:lnTo>
                <a:lnTo>
                  <a:pt x="264" y="0"/>
                </a:lnTo>
                <a:lnTo>
                  <a:pt x="282" y="1"/>
                </a:lnTo>
                <a:lnTo>
                  <a:pt x="300" y="2"/>
                </a:lnTo>
                <a:lnTo>
                  <a:pt x="317" y="5"/>
                </a:lnTo>
                <a:lnTo>
                  <a:pt x="333" y="9"/>
                </a:lnTo>
                <a:lnTo>
                  <a:pt x="349" y="14"/>
                </a:lnTo>
                <a:lnTo>
                  <a:pt x="365" y="20"/>
                </a:lnTo>
                <a:lnTo>
                  <a:pt x="381" y="27"/>
                </a:lnTo>
                <a:lnTo>
                  <a:pt x="397" y="36"/>
                </a:lnTo>
                <a:lnTo>
                  <a:pt x="412" y="45"/>
                </a:lnTo>
                <a:lnTo>
                  <a:pt x="426" y="56"/>
                </a:lnTo>
                <a:lnTo>
                  <a:pt x="440" y="66"/>
                </a:lnTo>
                <a:lnTo>
                  <a:pt x="452" y="78"/>
                </a:lnTo>
                <a:lnTo>
                  <a:pt x="464" y="90"/>
                </a:lnTo>
                <a:lnTo>
                  <a:pt x="474" y="104"/>
                </a:lnTo>
                <a:lnTo>
                  <a:pt x="485" y="118"/>
                </a:lnTo>
                <a:lnTo>
                  <a:pt x="494" y="133"/>
                </a:lnTo>
                <a:lnTo>
                  <a:pt x="503" y="149"/>
                </a:lnTo>
                <a:lnTo>
                  <a:pt x="510" y="164"/>
                </a:lnTo>
                <a:lnTo>
                  <a:pt x="516" y="180"/>
                </a:lnTo>
                <a:lnTo>
                  <a:pt x="521" y="196"/>
                </a:lnTo>
                <a:lnTo>
                  <a:pt x="524" y="213"/>
                </a:lnTo>
                <a:lnTo>
                  <a:pt x="527" y="230"/>
                </a:lnTo>
                <a:lnTo>
                  <a:pt x="528" y="247"/>
                </a:lnTo>
                <a:close/>
              </a:path>
            </a:pathLst>
          </a:custGeom>
          <a:noFill/>
          <a:ln w="46080" cap="rnd">
            <a:solidFill>
              <a:srgbClr val="FFFFFF"/>
            </a:solidFill>
            <a:prstDash val="solid"/>
            <a:round/>
          </a:ln>
        </p:spPr>
        <p:txBody>
          <a:bodyPr wrap="none" lIns="113040" tIns="68040" rIns="113040" bIns="6804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42F98481-9B46-C8E7-ECFF-D7B4DA0691EC}"/>
              </a:ext>
            </a:extLst>
          </p:cNvPr>
          <p:cNvSpPr/>
          <p:nvPr/>
        </p:nvSpPr>
        <p:spPr>
          <a:xfrm>
            <a:off x="1030320" y="502559"/>
            <a:ext cx="167400" cy="18072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503">
                <a:moveTo>
                  <a:pt x="0" y="230"/>
                </a:moveTo>
                <a:lnTo>
                  <a:pt x="404" y="503"/>
                </a:lnTo>
                <a:lnTo>
                  <a:pt x="466" y="0"/>
                </a:lnTo>
                <a:close/>
              </a:path>
            </a:pathLst>
          </a:custGeom>
          <a:noFill/>
          <a:ln w="46800" cap="rnd">
            <a:solidFill>
              <a:srgbClr val="FFFFFF"/>
            </a:solidFill>
            <a:prstDash val="solid"/>
            <a:round/>
          </a:ln>
        </p:spPr>
        <p:txBody>
          <a:bodyPr wrap="none" lIns="113400" tIns="68400" rIns="113400" bIns="68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985EF098-04ED-DCBF-C13B-589A22FA75E2}"/>
              </a:ext>
            </a:extLst>
          </p:cNvPr>
          <p:cNvSpPr/>
          <p:nvPr/>
        </p:nvSpPr>
        <p:spPr>
          <a:xfrm>
            <a:off x="4014360" y="3813480"/>
            <a:ext cx="167400" cy="18072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503">
                <a:moveTo>
                  <a:pt x="0" y="230"/>
                </a:moveTo>
                <a:lnTo>
                  <a:pt x="404" y="503"/>
                </a:lnTo>
                <a:lnTo>
                  <a:pt x="466" y="0"/>
                </a:lnTo>
                <a:close/>
              </a:path>
            </a:pathLst>
          </a:custGeom>
          <a:noFill/>
          <a:ln w="46800" cap="rnd">
            <a:solidFill>
              <a:srgbClr val="FFFFFF"/>
            </a:solidFill>
            <a:prstDash val="solid"/>
            <a:round/>
          </a:ln>
        </p:spPr>
        <p:txBody>
          <a:bodyPr wrap="none" lIns="113400" tIns="68400" rIns="113400" bIns="68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8" name="Straight Connector 27">
            <a:extLst>
              <a:ext uri="{FF2B5EF4-FFF2-40B4-BE49-F238E27FC236}">
                <a16:creationId xmlns:a16="http://schemas.microsoft.com/office/drawing/2014/main" id="{00239EF2-A8C6-ACA9-0FF2-D29C1CA64E4D}"/>
              </a:ext>
            </a:extLst>
          </p:cNvPr>
          <p:cNvSpPr/>
          <p:nvPr/>
        </p:nvSpPr>
        <p:spPr>
          <a:xfrm flipH="1">
            <a:off x="6126120" y="5051880"/>
            <a:ext cx="212400" cy="93960"/>
          </a:xfrm>
          <a:prstGeom prst="line">
            <a:avLst/>
          </a:prstGeom>
          <a:noFill/>
          <a:ln w="68040" cap="rnd">
            <a:solidFill>
              <a:srgbClr val="FFFFFF"/>
            </a:solidFill>
            <a:prstDash val="solid"/>
            <a:round/>
          </a:ln>
        </p:spPr>
        <p:txBody>
          <a:bodyPr wrap="none" lIns="123839" tIns="78840" rIns="123839" bIns="7884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9" name="Straight Connector 28">
            <a:extLst>
              <a:ext uri="{FF2B5EF4-FFF2-40B4-BE49-F238E27FC236}">
                <a16:creationId xmlns:a16="http://schemas.microsoft.com/office/drawing/2014/main" id="{42A0F907-882C-6524-266B-74C42D4C2DFD}"/>
              </a:ext>
            </a:extLst>
          </p:cNvPr>
          <p:cNvSpPr/>
          <p:nvPr/>
        </p:nvSpPr>
        <p:spPr>
          <a:xfrm>
            <a:off x="6185519" y="4992840"/>
            <a:ext cx="93601" cy="212400"/>
          </a:xfrm>
          <a:prstGeom prst="line">
            <a:avLst/>
          </a:prstGeom>
          <a:noFill/>
          <a:ln w="68040" cap="rnd">
            <a:solidFill>
              <a:srgbClr val="FFFFFF"/>
            </a:solidFill>
            <a:prstDash val="solid"/>
            <a:round/>
          </a:ln>
        </p:spPr>
        <p:txBody>
          <a:bodyPr wrap="none" lIns="123839" tIns="78840" rIns="123839" bIns="7884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hangingPunct="0">
        <a:tabLst/>
        <a:defRPr lang="en-GB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Noto Sans" pitchFamily="34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www.cdcs.ed.ac.uk/events/intro-topic-modelling-feb25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hyperlink" Target="http://pythex.or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regex101.com/" TargetMode="External"/><Relationship Id="rId5" Type="http://schemas.openxmlformats.org/officeDocument/2006/relationships/hyperlink" Target="https://docs.python.org/3/library/re.html" TargetMode="External"/><Relationship Id="rId10" Type="http://schemas.openxmlformats.org/officeDocument/2006/relationships/image" Target="../media/image9.png"/><Relationship Id="rId4" Type="http://schemas.openxmlformats.org/officeDocument/2006/relationships/hyperlink" Target="https://docs.python.org/3/howto/regex.html#regex-howto" TargetMode="External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13" y="0"/>
            <a:ext cx="10080625" cy="56703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DF9776-597B-1B39-7B5D-432F0B22BB06}"/>
              </a:ext>
            </a:extLst>
          </p:cNvPr>
          <p:cNvSpPr/>
          <p:nvPr/>
        </p:nvSpPr>
        <p:spPr>
          <a:xfrm>
            <a:off x="6240299" y="3878627"/>
            <a:ext cx="3794516" cy="301155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Instructor: Xandra Dave Cochran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2F6D75-9F81-6ED8-FC22-049E9EA88463}"/>
              </a:ext>
            </a:extLst>
          </p:cNvPr>
          <p:cNvSpPr txBox="1"/>
          <p:nvPr/>
        </p:nvSpPr>
        <p:spPr>
          <a:xfrm>
            <a:off x="257939" y="207382"/>
            <a:ext cx="26575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12</a:t>
            </a:r>
            <a:r>
              <a:rPr lang="en-US" baseline="300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th</a:t>
            </a:r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–19</a:t>
            </a:r>
            <a:r>
              <a:rPr lang="en-US" sz="1800" baseline="300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th</a:t>
            </a:r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 February 2025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5335694" y="2894087"/>
            <a:ext cx="4699121" cy="492443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Integral CF Bold" pitchFamily="2" charset="77"/>
                <a:ea typeface="Source Sans Pro" panose="020B0503030403020204" pitchFamily="34" charset="0"/>
                <a:cs typeface="Arial Black" panose="020B0604020202020204" pitchFamily="34" charset="0"/>
              </a:rPr>
              <a:t>INTRODUCTION TO TEXT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7B32BD-0197-3040-7312-4630BF34334E}"/>
              </a:ext>
            </a:extLst>
          </p:cNvPr>
          <p:cNvSpPr/>
          <p:nvPr/>
        </p:nvSpPr>
        <p:spPr>
          <a:xfrm>
            <a:off x="5335693" y="3386184"/>
            <a:ext cx="4699122" cy="492443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Integral CF Bold" panose="020B0604020202020204" charset="0"/>
                <a:ea typeface="Source Sans Pro" panose="020B0503030403020204" pitchFamily="34" charset="0"/>
                <a:cs typeface="Arial Black" panose="020B0604020202020204" pitchFamily="34" charset="0"/>
              </a:rPr>
              <a:t>ANALYSIS WITH PYTHON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978021-9897-470C-9EAE-F79FDCE18FB5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76BE00-B73B-4E87-9899-1889C1DD0E1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AB48DE-0682-4821-9ECD-35733CCF43D4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800676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What Killed Penmanship? - The New York Times">
            <a:extLst>
              <a:ext uri="{FF2B5EF4-FFF2-40B4-BE49-F238E27FC236}">
                <a16:creationId xmlns:a16="http://schemas.microsoft.com/office/drawing/2014/main" id="{66CF8027-DD3D-3416-1B5D-BADB9C7CD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2225" y="0"/>
            <a:ext cx="5171786" cy="5171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4806977" cy="416297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Cleaning Messy Text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Remember, digitization is imperfect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• Includes OCR (optical character recognition)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• Includes HWT or HRT (handwriting recognition)</a:t>
            </a:r>
            <a:endParaRPr lang="en-GB" sz="1984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Besides Regular Expressions, you can use…</a:t>
            </a: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strip</a:t>
            </a:r>
            <a:r>
              <a:rPr lang="en-GB" sz="1600" b="1" dirty="0">
                <a:solidFill>
                  <a:schemeClr val="accent2">
                    <a:lumMod val="40000"/>
                    <a:lumOff val="6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()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- remove leading &amp; trailing whitespace or input characters in string </a:t>
            </a:r>
            <a:r>
              <a:rPr lang="en-GB" sz="1600" b="1" dirty="0">
                <a:solidFill>
                  <a:srgbClr val="00B0F0"/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</a:t>
            </a: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</a:t>
            </a:r>
            <a:r>
              <a:rPr lang="en-GB" sz="1600" dirty="0" err="1">
                <a:solidFill>
                  <a:schemeClr val="bg1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.</a:t>
            </a:r>
            <a:r>
              <a:rPr lang="en-GB" sz="1600" dirty="0" err="1">
                <a:solidFill>
                  <a:srgbClr val="FFFF00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replace</a:t>
            </a:r>
            <a:r>
              <a:rPr lang="en-GB" sz="1600" dirty="0">
                <a:solidFill>
                  <a:schemeClr val="accent2">
                    <a:lumMod val="40000"/>
                    <a:lumOff val="60000"/>
                  </a:schemeClr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(</a:t>
            </a:r>
            <a:r>
              <a:rPr lang="en-GB" sz="1600" dirty="0">
                <a:solidFill>
                  <a:schemeClr val="accent2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‘a’</a:t>
            </a:r>
            <a:r>
              <a:rPr lang="en-GB" sz="1600" dirty="0">
                <a:solidFill>
                  <a:schemeClr val="bg1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,</a:t>
            </a:r>
            <a:r>
              <a:rPr lang="en-GB" sz="1600" dirty="0">
                <a:solidFill>
                  <a:schemeClr val="accent2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 ‘b’</a:t>
            </a:r>
            <a:r>
              <a:rPr lang="en-GB" sz="1600" dirty="0">
                <a:solidFill>
                  <a:schemeClr val="accent2">
                    <a:lumMod val="40000"/>
                    <a:lumOff val="60000"/>
                  </a:schemeClr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- replace </a:t>
            </a:r>
            <a:r>
              <a:rPr lang="en-GB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with </a:t>
            </a:r>
            <a:r>
              <a:rPr lang="en-GB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in string </a:t>
            </a:r>
            <a:r>
              <a:rPr lang="en-GB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44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5351451" y="550512"/>
            <a:ext cx="4806977" cy="490163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Beware!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 careful not to spend all your time cleaning data! It may be useful to time-box this task so that you do not run out of time for the actual analysis work.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Alternatively, you could consider investing in or applying for funds to manually correct your text. This will yield more accurate results than programmatic methods.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5BB9CD0-0435-89CC-A1C8-B45FFF412117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90360" y="90360"/>
            <a:ext cx="5049676" cy="50496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2549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212940" y="1846659"/>
            <a:ext cx="9654742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0" b="1" dirty="0">
                <a:solidFill>
                  <a:schemeClr val="bg1"/>
                </a:solidFill>
                <a:latin typeface="Integral CF Bold" pitchFamily="2" charset="77"/>
                <a:ea typeface="Verdana" panose="020B0604030504040204" pitchFamily="34" charset="0"/>
                <a:cs typeface="Arial Black" panose="020B0604020202020204" pitchFamily="34" charset="0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1979426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94277" y="491836"/>
            <a:ext cx="9964152" cy="501981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Text Analysis: NLTK &amp; Beyond</a:t>
            </a: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Training Pathway for Text Analysis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www.cdcs.ed.ac.uk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/training/training-pathways/text-analysis-pathway</a:t>
            </a: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Sentiment Analysis Tutorial in </a:t>
            </a:r>
            <a:r>
              <a:rPr lang="en-GB" sz="1200" b="1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Notebooks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Includes cleaning up text! Uses an NLTK tool called VADER for sentiment analysis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github.com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/DCS-training/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SentimentAnalysistimes</a:t>
            </a: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 Analysis with Constellate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Uses 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Notebooks and libraries other than NLTK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github.com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ithaka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/constellate-notebooks </a:t>
            </a: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 with BERT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Uses 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Notebooks and BERT, a transformer-based LLM. Will be delivered by me on 28</a:t>
            </a:r>
            <a:r>
              <a:rPr lang="en-GB" sz="1200" baseline="300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Feb–7</a:t>
            </a:r>
            <a:r>
              <a:rPr lang="en-GB" sz="1200" baseline="300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Mar this semester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https://www.cdcs.ed.ac.uk/events/intro-topic-modelling-feb25</a:t>
            </a: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W3Schools - Python, </a:t>
            </a:r>
            <a:r>
              <a:rPr lang="en-GB" sz="1200" b="1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RegEx</a:t>
            </a: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, and much more!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https://www.w3schools.com/</a:t>
            </a:r>
          </a:p>
          <a:p>
            <a:pPr>
              <a:lnSpc>
                <a:spcPct val="150000"/>
              </a:lnSpc>
            </a:pP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38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525325" y="967656"/>
            <a:ext cx="9029974" cy="143928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Integral CF Bold" pitchFamily="2" charset="77"/>
                <a:ea typeface="Verdana" panose="020B0604030504040204" pitchFamily="34" charset="0"/>
                <a:cs typeface="Arial Black" panose="020B0604020202020204" pitchFamily="34" charset="0"/>
              </a:rPr>
              <a:t>Thanks Everyone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EB70F2-31EE-5D44-FB04-499C7F32985A}"/>
              </a:ext>
            </a:extLst>
          </p:cNvPr>
          <p:cNvSpPr/>
          <p:nvPr/>
        </p:nvSpPr>
        <p:spPr>
          <a:xfrm>
            <a:off x="525325" y="2913459"/>
            <a:ext cx="9029974" cy="143928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 Black" panose="020B0604020202020204" pitchFamily="34" charset="0"/>
              </a:rPr>
              <a:t>Please message me on Teams for office hours!</a:t>
            </a:r>
          </a:p>
        </p:txBody>
      </p:sp>
    </p:spTree>
    <p:extLst>
      <p:ext uri="{BB962C8B-B14F-4D97-AF65-F5344CB8AC3E}">
        <p14:creationId xmlns:p14="http://schemas.microsoft.com/office/powerpoint/2010/main" val="3956967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B627C42-E471-836D-D0E7-8B593D254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249F765-A537-3C45-950B-0BDD420DA599}" type="slidenum">
              <a:rPr lang="en-GB" smtClean="0">
                <a:solidFill>
                  <a:schemeClr val="accent2"/>
                </a:solidFill>
              </a:rPr>
              <a:t>15</a:t>
            </a:fld>
            <a:endParaRPr lang="en-GB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3E4DD6-837C-A7DB-0522-B6216F5C534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44000" y="149779"/>
            <a:ext cx="9540000" cy="492443"/>
          </a:xfrm>
        </p:spPr>
        <p:txBody>
          <a:bodyPr>
            <a:spAutoFit/>
          </a:bodyPr>
          <a:lstStyle/>
          <a:p>
            <a:pPr lvl="0"/>
            <a:r>
              <a:rPr lang="en-GB">
                <a:solidFill>
                  <a:schemeClr val="accent2"/>
                </a:solidFill>
              </a:rPr>
              <a:t>Beware!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6136-9A40-C0FD-5A56-3C2B145F336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220000" y="900000"/>
            <a:ext cx="4355640" cy="4140000"/>
          </a:xfrm>
        </p:spPr>
        <p:txBody>
          <a:bodyPr>
            <a:normAutofit lnSpcReduction="10000"/>
          </a:bodyPr>
          <a:lstStyle/>
          <a:p>
            <a:pPr lvl="0">
              <a:buNone/>
            </a:pPr>
            <a:r>
              <a:rPr lang="en-GB" dirty="0">
                <a:solidFill>
                  <a:schemeClr val="accent2"/>
                </a:solidFill>
              </a:rPr>
              <a:t>Be careful not to spend all your time cleaning data! It may be useful to time-box this task so that you do not run out of time for the actual analysis work.</a:t>
            </a:r>
          </a:p>
          <a:p>
            <a:pPr lvl="0">
              <a:buNone/>
            </a:pPr>
            <a:r>
              <a:rPr lang="en-GB" dirty="0">
                <a:solidFill>
                  <a:schemeClr val="accent2"/>
                </a:solidFill>
              </a:rPr>
              <a:t>Alternatively, you could consider investing in or applying for funds to manually correct your text. This will yield more accurate results than programmatic methods.</a:t>
            </a:r>
          </a:p>
          <a:p>
            <a:pPr lvl="0">
              <a:buNone/>
            </a:pPr>
            <a:endParaRPr lang="en-GB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1B7AF-68C4-5002-E813-5369306F407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90360" y="90360"/>
            <a:ext cx="566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0D9F64-A6FD-6BBA-AD89-F24A6DEFB08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44000" y="146520"/>
            <a:ext cx="3124800" cy="399348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56EDFB2-DDF0-568A-AC55-11D8FB58DD8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GB"/>
              <a:t>Text Analysis with NLTK: 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letter&#10;&#10;Description automatically generated">
            <a:extLst>
              <a:ext uri="{FF2B5EF4-FFF2-40B4-BE49-F238E27FC236}">
                <a16:creationId xmlns:a16="http://schemas.microsoft.com/office/drawing/2014/main" id="{8E827442-9565-B64C-5DAD-E18569DC0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40312" y="0"/>
            <a:ext cx="5040313" cy="49954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309434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Week 2 Topics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Corpus Research with NLTK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Data Visualisation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Regular Expressions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Data Cleaning</a:t>
            </a: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828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letter&#10;&#10;Description automatically generated">
            <a:extLst>
              <a:ext uri="{FF2B5EF4-FFF2-40B4-BE49-F238E27FC236}">
                <a16:creationId xmlns:a16="http://schemas.microsoft.com/office/drawing/2014/main" id="{8E827442-9565-B64C-5DAD-E18569DC0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40312" y="0"/>
            <a:ext cx="5040313" cy="49954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2330677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Assignment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How’s it going?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Any questions?</a:t>
            </a: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233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ography of Lewis Grassic Gibbon. Sunset Song Quines Past and Present -  National Library of Scotland">
            <a:extLst>
              <a:ext uri="{FF2B5EF4-FFF2-40B4-BE49-F238E27FC236}">
                <a16:creationId xmlns:a16="http://schemas.microsoft.com/office/drawing/2014/main" id="{10B6847E-5CAE-506D-CEBC-F93CE798E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156" y="0"/>
            <a:ext cx="3927231" cy="5566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6154853" cy="499486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Research with NLTK</a:t>
            </a:r>
            <a:endParaRPr lang="en-GB" sz="1400" b="1" dirty="0">
              <a:solidFill>
                <a:srgbClr val="002060"/>
              </a:solidFill>
              <a:latin typeface="Integral CF Bold" pitchFamily="2" charset="77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Corpus: Lewis Grassic Gibbon First Editions (National Library of Scotland)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Questions: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What are the most common words in the corpus?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What are the most common words in one book from the corpus?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How does the word choice of the author change from one book to another?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Lexical diversity = count of unique words / count of all words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893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y be an image of studying">
            <a:extLst>
              <a:ext uri="{FF2B5EF4-FFF2-40B4-BE49-F238E27FC236}">
                <a16:creationId xmlns:a16="http://schemas.microsoft.com/office/drawing/2014/main" id="{748448C4-825D-6804-E5F9-8D71D9371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1" y="-1"/>
            <a:ext cx="5040313" cy="625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 Bold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/>
              </a:rPr>
              <a:t>Finding Text Sources</a:t>
            </a:r>
            <a:endParaRPr lang="en-GB" sz="1654" b="1" dirty="0">
              <a:solidFill>
                <a:srgbClr val="FE0E67"/>
              </a:solidFill>
              <a:latin typeface="Integral CF Bold" pitchFamily="2" charset="77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Libraries - NLS Data Foundry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data.nls.uk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Project Gutenberg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gutenberg.org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Hathi Trust Digital Library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hathitrust.org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Websites - Internet Archive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archive.org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)'s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Wayback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Machine, UK Web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archive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webarchive.org.uk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Newspaper archives (universities often subscribe to them!)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73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447D981-2ABE-2471-23F0-B73AC1D69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F056067-7CA8-914C-ADAD-71A87C5956C0}" type="slidenum">
              <a:rPr lang="en-GB" smtClean="0"/>
              <a:t>6</a:t>
            </a:fld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007EEE-5660-B89F-54DF-1C500CE82CE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b="2761"/>
          <a:stretch>
            <a:fillRect/>
          </a:stretch>
        </p:blipFill>
        <p:spPr>
          <a:xfrm>
            <a:off x="0" y="0"/>
            <a:ext cx="1008000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212940" y="1846659"/>
            <a:ext cx="9654742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0" b="1" dirty="0">
                <a:solidFill>
                  <a:schemeClr val="bg1"/>
                </a:solidFill>
                <a:latin typeface="Integral CF Bold" pitchFamily="2" charset="77"/>
                <a:ea typeface="Verdana" panose="020B0604030504040204" pitchFamily="34" charset="0"/>
                <a:cs typeface="Arial Black" panose="020B0604020202020204" pitchFamily="34" charset="0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4249742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6154853" cy="453230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Regular Expressions (</a:t>
            </a:r>
            <a:r>
              <a:rPr lang="en-GB" sz="1984" b="1" dirty="0" err="1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RegEx</a:t>
            </a: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Pattern matching for the string (</a:t>
            </a:r>
            <a:r>
              <a:rPr lang="en-GB" sz="16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)  data type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Documentation: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Intro: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https://docs.python.org/3/howto/regex.html#regex-howto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Python re module: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5"/>
              </a:rPr>
              <a:t>https://docs.python.org/3/library/re.html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For practice: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6"/>
              </a:rPr>
              <a:t>https://regex101.com/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7"/>
              </a:rPr>
              <a:t>http://pythex.org/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Check out the </a:t>
            </a:r>
            <a:r>
              <a:rPr lang="en-GB" sz="16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Pythex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cheat sheet!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074" name="Picture 2" descr="xkcd: Regular Expressions">
            <a:extLst>
              <a:ext uri="{FF2B5EF4-FFF2-40B4-BE49-F238E27FC236}">
                <a16:creationId xmlns:a16="http://schemas.microsoft.com/office/drawing/2014/main" id="{7DF22839-8F0F-E793-7449-182C5F781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423" y="571844"/>
            <a:ext cx="3951264" cy="3997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21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6154853" cy="416297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Regular Expressions (</a:t>
            </a:r>
            <a:r>
              <a:rPr lang="en-GB" sz="1984" b="1" dirty="0" err="1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RegEx</a:t>
            </a:r>
            <a:r>
              <a:rPr lang="en-GB" sz="1984" b="1" dirty="0">
                <a:solidFill>
                  <a:srgbClr val="FE0E67"/>
                </a:solidFill>
                <a:latin typeface="Integral CF Bold" pitchFamily="2" charset="77"/>
                <a:ea typeface="Source Sans Pro" panose="020B050303040302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 use in a </a:t>
            </a:r>
            <a:r>
              <a:rPr lang="en-GB" sz="16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Notebook:</a:t>
            </a:r>
          </a:p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rgbClr val="7030A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import</a:t>
            </a:r>
            <a:r>
              <a:rPr lang="en-GB" sz="1600" b="1" dirty="0">
                <a:solidFill>
                  <a:srgbClr val="00206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 </a:t>
            </a:r>
            <a:r>
              <a:rPr lang="en-GB" sz="1600" b="1" dirty="0">
                <a:solidFill>
                  <a:srgbClr val="00B05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 find patterns (2 ways):</a:t>
            </a: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5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findall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regex_pattern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,</a:t>
            </a:r>
            <a:r>
              <a:rPr lang="en-GB" sz="1600" b="1" dirty="0">
                <a:solidFill>
                  <a:srgbClr val="00206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string_to_search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["list", "of", "all", "matches", "found"]</a:t>
            </a:r>
          </a:p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p</a:t>
            </a:r>
            <a:r>
              <a:rPr lang="en-GB" sz="16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 = </a:t>
            </a:r>
            <a:r>
              <a:rPr lang="en-GB" sz="1600" b="1" dirty="0" err="1">
                <a:solidFill>
                  <a:srgbClr val="00B05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compile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regex_pattern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)</a:t>
            </a:r>
            <a:endParaRPr lang="en-GB" sz="1600" b="1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  <a:ea typeface="Source Sans Pro" panose="020B0503030403020204" pitchFamily="34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p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findall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string_to_search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)</a:t>
            </a:r>
            <a:endParaRPr lang="en-GB" sz="1600" b="1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  <a:ea typeface="Source Sans Pro" panose="020B0503030403020204" pitchFamily="34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["list", "of", "all", "matches", "found"]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074" name="Picture 2" descr="xkcd: Regular Expressions">
            <a:extLst>
              <a:ext uri="{FF2B5EF4-FFF2-40B4-BE49-F238E27FC236}">
                <a16:creationId xmlns:a16="http://schemas.microsoft.com/office/drawing/2014/main" id="{7DF22839-8F0F-E793-7449-182C5F781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423" y="571844"/>
            <a:ext cx="3951264" cy="3997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048450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ne Colum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wo columns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Article1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Title_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824</TotalTime>
  <Words>813</Words>
  <Application>Microsoft Macintosh PowerPoint</Application>
  <PresentationFormat>Custom</PresentationFormat>
  <Paragraphs>157</Paragraphs>
  <Slides>16</Slides>
  <Notes>16</Notes>
  <HiddenSlides>2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16</vt:i4>
      </vt:variant>
    </vt:vector>
  </HeadingPairs>
  <TitlesOfParts>
    <vt:vector size="31" baseType="lpstr">
      <vt:lpstr>Aptos</vt:lpstr>
      <vt:lpstr>Arial</vt:lpstr>
      <vt:lpstr>Calibri</vt:lpstr>
      <vt:lpstr>Courier New</vt:lpstr>
      <vt:lpstr>Integral CF Bold</vt:lpstr>
      <vt:lpstr>Liberation Sans</vt:lpstr>
      <vt:lpstr>Noto Sans</vt:lpstr>
      <vt:lpstr>Source Sans Pro</vt:lpstr>
      <vt:lpstr>StarSymbol</vt:lpstr>
      <vt:lpstr>TlwgTypewriter</vt:lpstr>
      <vt:lpstr>Title</vt:lpstr>
      <vt:lpstr>One Column</vt:lpstr>
      <vt:lpstr>Two columns</vt:lpstr>
      <vt:lpstr>Article1</vt:lpstr>
      <vt:lpstr>Title_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Beware!</vt:lpstr>
      <vt:lpstr>Text Analysis with NLTK: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Xandra Dave Cochran</dc:creator>
  <cp:lastModifiedBy>Xandra Dave Cochran</cp:lastModifiedBy>
  <cp:revision>6</cp:revision>
  <dcterms:created xsi:type="dcterms:W3CDTF">2024-02-09T00:00:31Z</dcterms:created>
  <dcterms:modified xsi:type="dcterms:W3CDTF">2025-02-13T15:29:31Z</dcterms:modified>
</cp:coreProperties>
</file>

<file path=docProps/thumbnail.jpeg>
</file>